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91" r:id="rId3"/>
    <p:sldId id="293" r:id="rId4"/>
    <p:sldId id="271" r:id="rId5"/>
    <p:sldId id="301" r:id="rId6"/>
    <p:sldId id="306" r:id="rId7"/>
    <p:sldId id="307" r:id="rId8"/>
    <p:sldId id="298" r:id="rId9"/>
    <p:sldId id="309" r:id="rId10"/>
    <p:sldId id="310" r:id="rId11"/>
    <p:sldId id="311" r:id="rId12"/>
    <p:sldId id="312" r:id="rId13"/>
    <p:sldId id="299" r:id="rId14"/>
    <p:sldId id="300" r:id="rId1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">
          <p15:clr>
            <a:srgbClr val="9AA0A6"/>
          </p15:clr>
        </p15:guide>
        <p15:guide id="4" orient="horz" pos="2981" userDrawn="1">
          <p15:clr>
            <a:srgbClr val="9AA0A6"/>
          </p15:clr>
        </p15:guide>
        <p15:guide id="5" pos="295" userDrawn="1">
          <p15:clr>
            <a:srgbClr val="9AA0A6"/>
          </p15:clr>
        </p15:guide>
        <p15:guide id="6" pos="5488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F1E"/>
    <a:srgbClr val="073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F16733-03DF-4CCD-9F25-96064C33B386}">
  <a:tblStyle styleId="{5EF16733-03DF-4CCD-9F25-96064C33B3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106"/>
      </p:cViewPr>
      <p:guideLst>
        <p:guide orient="horz" pos="1620"/>
        <p:guide pos="2880"/>
        <p:guide orient="horz" pos="259"/>
        <p:guide orient="horz" pos="2981"/>
        <p:guide pos="295"/>
        <p:guide pos="54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372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3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14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60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65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9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cc34e82c54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cc34e82c54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228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7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1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072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0a3c3e9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0a3c3e9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5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394350"/>
            <a:ext cx="4114800" cy="1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44738"/>
            <a:ext cx="4114800" cy="5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64599" y="758122"/>
            <a:ext cx="6437102" cy="1624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REAL-TIME </a:t>
            </a:r>
            <a:r>
              <a:rPr lang="en-US" sz="2800" dirty="0">
                <a:solidFill>
                  <a:schemeClr val="accent6"/>
                </a:solidFill>
                <a:latin typeface="Georgia" panose="02040502050405020303" pitchFamily="18" charset="0"/>
              </a:rPr>
              <a:t>YOGA POSTURE PREDICTION </a:t>
            </a:r>
            <a:br>
              <a:rPr lang="en-US" sz="2800" dirty="0">
                <a:solidFill>
                  <a:schemeClr val="accent6"/>
                </a:solidFill>
                <a:latin typeface="Georgia" panose="02040502050405020303" pitchFamily="18" charset="0"/>
              </a:rPr>
            </a:br>
            <a:r>
              <a:rPr lang="en-US" sz="2800" dirty="0">
                <a:solidFill>
                  <a:schemeClr val="accent6"/>
                </a:solidFill>
                <a:latin typeface="Georgia" panose="02040502050405020303" pitchFamily="18" charset="0"/>
              </a:rPr>
              <a:t>AND CORRECTION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64599" y="3624975"/>
            <a:ext cx="4114800" cy="11054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 b="1" dirty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guide: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Ms.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AMRUTHA KARTHIKEYAN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Assistant Professor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Department of MCA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UC College, </a:t>
            </a:r>
            <a:r>
              <a:rPr lang="en-GB" sz="12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Aluva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48" name="Google Shape;48;p15"/>
          <p:cNvGrpSpPr/>
          <p:nvPr/>
        </p:nvGrpSpPr>
        <p:grpSpPr>
          <a:xfrm>
            <a:off x="5119766" y="146338"/>
            <a:ext cx="3589392" cy="4130073"/>
            <a:chOff x="5110287" y="411505"/>
            <a:chExt cx="3576559" cy="4320608"/>
          </a:xfrm>
        </p:grpSpPr>
        <p:sp>
          <p:nvSpPr>
            <p:cNvPr id="49" name="Google Shape;49;p15"/>
            <p:cNvSpPr/>
            <p:nvPr/>
          </p:nvSpPr>
          <p:spPr>
            <a:xfrm>
              <a:off x="5110287" y="411505"/>
              <a:ext cx="3576559" cy="4320608"/>
            </a:xfrm>
            <a:custGeom>
              <a:avLst/>
              <a:gdLst/>
              <a:ahLst/>
              <a:cxnLst/>
              <a:rect l="l" t="t" r="r" b="b"/>
              <a:pathLst>
                <a:path w="36989" h="44684" extrusionOk="0">
                  <a:moveTo>
                    <a:pt x="18127" y="1443"/>
                  </a:moveTo>
                  <a:lnTo>
                    <a:pt x="18127" y="10861"/>
                  </a:lnTo>
                  <a:lnTo>
                    <a:pt x="2877" y="10861"/>
                  </a:lnTo>
                  <a:lnTo>
                    <a:pt x="3113" y="10345"/>
                  </a:lnTo>
                  <a:lnTo>
                    <a:pt x="3376" y="9838"/>
                  </a:lnTo>
                  <a:lnTo>
                    <a:pt x="3647" y="9339"/>
                  </a:lnTo>
                  <a:lnTo>
                    <a:pt x="3935" y="8858"/>
                  </a:lnTo>
                  <a:lnTo>
                    <a:pt x="4250" y="8386"/>
                  </a:lnTo>
                  <a:lnTo>
                    <a:pt x="4574" y="7931"/>
                  </a:lnTo>
                  <a:lnTo>
                    <a:pt x="4915" y="7477"/>
                  </a:lnTo>
                  <a:lnTo>
                    <a:pt x="5265" y="7048"/>
                  </a:lnTo>
                  <a:lnTo>
                    <a:pt x="5641" y="6620"/>
                  </a:lnTo>
                  <a:lnTo>
                    <a:pt x="6025" y="6218"/>
                  </a:lnTo>
                  <a:lnTo>
                    <a:pt x="6419" y="5824"/>
                  </a:lnTo>
                  <a:lnTo>
                    <a:pt x="6830" y="5439"/>
                  </a:lnTo>
                  <a:lnTo>
                    <a:pt x="7258" y="5072"/>
                  </a:lnTo>
                  <a:lnTo>
                    <a:pt x="7695" y="4722"/>
                  </a:lnTo>
                  <a:lnTo>
                    <a:pt x="8150" y="4390"/>
                  </a:lnTo>
                  <a:lnTo>
                    <a:pt x="8614" y="4066"/>
                  </a:lnTo>
                  <a:lnTo>
                    <a:pt x="9086" y="3769"/>
                  </a:lnTo>
                  <a:lnTo>
                    <a:pt x="9575" y="3481"/>
                  </a:lnTo>
                  <a:lnTo>
                    <a:pt x="10074" y="3209"/>
                  </a:lnTo>
                  <a:lnTo>
                    <a:pt x="10581" y="2956"/>
                  </a:lnTo>
                  <a:lnTo>
                    <a:pt x="11097" y="2720"/>
                  </a:lnTo>
                  <a:lnTo>
                    <a:pt x="11622" y="2510"/>
                  </a:lnTo>
                  <a:lnTo>
                    <a:pt x="12164" y="2309"/>
                  </a:lnTo>
                  <a:lnTo>
                    <a:pt x="12435" y="2221"/>
                  </a:lnTo>
                  <a:lnTo>
                    <a:pt x="12706" y="2134"/>
                  </a:lnTo>
                  <a:lnTo>
                    <a:pt x="12986" y="2046"/>
                  </a:lnTo>
                  <a:lnTo>
                    <a:pt x="13257" y="1977"/>
                  </a:lnTo>
                  <a:lnTo>
                    <a:pt x="13537" y="1898"/>
                  </a:lnTo>
                  <a:lnTo>
                    <a:pt x="13825" y="1837"/>
                  </a:lnTo>
                  <a:lnTo>
                    <a:pt x="14105" y="1775"/>
                  </a:lnTo>
                  <a:lnTo>
                    <a:pt x="14394" y="1714"/>
                  </a:lnTo>
                  <a:lnTo>
                    <a:pt x="14682" y="1662"/>
                  </a:lnTo>
                  <a:lnTo>
                    <a:pt x="14971" y="1618"/>
                  </a:lnTo>
                  <a:lnTo>
                    <a:pt x="15259" y="1574"/>
                  </a:lnTo>
                  <a:lnTo>
                    <a:pt x="15557" y="1539"/>
                  </a:lnTo>
                  <a:lnTo>
                    <a:pt x="15845" y="1513"/>
                  </a:lnTo>
                  <a:lnTo>
                    <a:pt x="16142" y="1487"/>
                  </a:lnTo>
                  <a:lnTo>
                    <a:pt x="16440" y="1461"/>
                  </a:lnTo>
                  <a:lnTo>
                    <a:pt x="16746" y="1452"/>
                  </a:lnTo>
                  <a:lnTo>
                    <a:pt x="17043" y="1443"/>
                  </a:lnTo>
                  <a:close/>
                  <a:moveTo>
                    <a:pt x="19946" y="1443"/>
                  </a:moveTo>
                  <a:lnTo>
                    <a:pt x="20244" y="1452"/>
                  </a:lnTo>
                  <a:lnTo>
                    <a:pt x="20550" y="1461"/>
                  </a:lnTo>
                  <a:lnTo>
                    <a:pt x="20847" y="1487"/>
                  </a:lnTo>
                  <a:lnTo>
                    <a:pt x="21144" y="1513"/>
                  </a:lnTo>
                  <a:lnTo>
                    <a:pt x="21433" y="1539"/>
                  </a:lnTo>
                  <a:lnTo>
                    <a:pt x="21730" y="1574"/>
                  </a:lnTo>
                  <a:lnTo>
                    <a:pt x="22019" y="1618"/>
                  </a:lnTo>
                  <a:lnTo>
                    <a:pt x="22307" y="1662"/>
                  </a:lnTo>
                  <a:lnTo>
                    <a:pt x="22596" y="1714"/>
                  </a:lnTo>
                  <a:lnTo>
                    <a:pt x="22884" y="1775"/>
                  </a:lnTo>
                  <a:lnTo>
                    <a:pt x="23164" y="1837"/>
                  </a:lnTo>
                  <a:lnTo>
                    <a:pt x="23453" y="1898"/>
                  </a:lnTo>
                  <a:lnTo>
                    <a:pt x="23733" y="1977"/>
                  </a:lnTo>
                  <a:lnTo>
                    <a:pt x="24004" y="2046"/>
                  </a:lnTo>
                  <a:lnTo>
                    <a:pt x="24283" y="2134"/>
                  </a:lnTo>
                  <a:lnTo>
                    <a:pt x="24555" y="2221"/>
                  </a:lnTo>
                  <a:lnTo>
                    <a:pt x="24826" y="2309"/>
                  </a:lnTo>
                  <a:lnTo>
                    <a:pt x="25368" y="2510"/>
                  </a:lnTo>
                  <a:lnTo>
                    <a:pt x="25892" y="2720"/>
                  </a:lnTo>
                  <a:lnTo>
                    <a:pt x="26408" y="2956"/>
                  </a:lnTo>
                  <a:lnTo>
                    <a:pt x="26924" y="3209"/>
                  </a:lnTo>
                  <a:lnTo>
                    <a:pt x="27414" y="3481"/>
                  </a:lnTo>
                  <a:lnTo>
                    <a:pt x="27904" y="3769"/>
                  </a:lnTo>
                  <a:lnTo>
                    <a:pt x="28376" y="4066"/>
                  </a:lnTo>
                  <a:lnTo>
                    <a:pt x="28839" y="4390"/>
                  </a:lnTo>
                  <a:lnTo>
                    <a:pt x="29294" y="4722"/>
                  </a:lnTo>
                  <a:lnTo>
                    <a:pt x="29731" y="5072"/>
                  </a:lnTo>
                  <a:lnTo>
                    <a:pt x="30160" y="5439"/>
                  </a:lnTo>
                  <a:lnTo>
                    <a:pt x="30571" y="5824"/>
                  </a:lnTo>
                  <a:lnTo>
                    <a:pt x="30973" y="6218"/>
                  </a:lnTo>
                  <a:lnTo>
                    <a:pt x="31349" y="6620"/>
                  </a:lnTo>
                  <a:lnTo>
                    <a:pt x="31725" y="7048"/>
                  </a:lnTo>
                  <a:lnTo>
                    <a:pt x="32075" y="7477"/>
                  </a:lnTo>
                  <a:lnTo>
                    <a:pt x="32416" y="7931"/>
                  </a:lnTo>
                  <a:lnTo>
                    <a:pt x="32739" y="8386"/>
                  </a:lnTo>
                  <a:lnTo>
                    <a:pt x="33054" y="8858"/>
                  </a:lnTo>
                  <a:lnTo>
                    <a:pt x="33343" y="9339"/>
                  </a:lnTo>
                  <a:lnTo>
                    <a:pt x="33614" y="9838"/>
                  </a:lnTo>
                  <a:lnTo>
                    <a:pt x="33876" y="10345"/>
                  </a:lnTo>
                  <a:lnTo>
                    <a:pt x="34112" y="10861"/>
                  </a:lnTo>
                  <a:lnTo>
                    <a:pt x="18862" y="10861"/>
                  </a:lnTo>
                  <a:lnTo>
                    <a:pt x="18862" y="1443"/>
                  </a:lnTo>
                  <a:close/>
                  <a:moveTo>
                    <a:pt x="18127" y="11595"/>
                  </a:moveTo>
                  <a:lnTo>
                    <a:pt x="18127" y="21407"/>
                  </a:lnTo>
                  <a:lnTo>
                    <a:pt x="1531" y="21407"/>
                  </a:lnTo>
                  <a:lnTo>
                    <a:pt x="1531" y="17253"/>
                  </a:lnTo>
                  <a:lnTo>
                    <a:pt x="1531" y="16886"/>
                  </a:lnTo>
                  <a:lnTo>
                    <a:pt x="1548" y="16510"/>
                  </a:lnTo>
                  <a:lnTo>
                    <a:pt x="1566" y="16142"/>
                  </a:lnTo>
                  <a:lnTo>
                    <a:pt x="1601" y="15775"/>
                  </a:lnTo>
                  <a:lnTo>
                    <a:pt x="1636" y="15408"/>
                  </a:lnTo>
                  <a:lnTo>
                    <a:pt x="1679" y="15049"/>
                  </a:lnTo>
                  <a:lnTo>
                    <a:pt x="1741" y="14691"/>
                  </a:lnTo>
                  <a:lnTo>
                    <a:pt x="1802" y="14332"/>
                  </a:lnTo>
                  <a:lnTo>
                    <a:pt x="1872" y="13983"/>
                  </a:lnTo>
                  <a:lnTo>
                    <a:pt x="1950" y="13633"/>
                  </a:lnTo>
                  <a:lnTo>
                    <a:pt x="2029" y="13283"/>
                  </a:lnTo>
                  <a:lnTo>
                    <a:pt x="2125" y="12942"/>
                  </a:lnTo>
                  <a:lnTo>
                    <a:pt x="2230" y="12601"/>
                  </a:lnTo>
                  <a:lnTo>
                    <a:pt x="2335" y="12260"/>
                  </a:lnTo>
                  <a:lnTo>
                    <a:pt x="2449" y="11928"/>
                  </a:lnTo>
                  <a:lnTo>
                    <a:pt x="2571" y="11595"/>
                  </a:lnTo>
                  <a:close/>
                  <a:moveTo>
                    <a:pt x="34418" y="11595"/>
                  </a:moveTo>
                  <a:lnTo>
                    <a:pt x="34541" y="11928"/>
                  </a:lnTo>
                  <a:lnTo>
                    <a:pt x="34654" y="12260"/>
                  </a:lnTo>
                  <a:lnTo>
                    <a:pt x="34759" y="12601"/>
                  </a:lnTo>
                  <a:lnTo>
                    <a:pt x="34864" y="12942"/>
                  </a:lnTo>
                  <a:lnTo>
                    <a:pt x="34960" y="13283"/>
                  </a:lnTo>
                  <a:lnTo>
                    <a:pt x="35039" y="13633"/>
                  </a:lnTo>
                  <a:lnTo>
                    <a:pt x="35118" y="13983"/>
                  </a:lnTo>
                  <a:lnTo>
                    <a:pt x="35188" y="14332"/>
                  </a:lnTo>
                  <a:lnTo>
                    <a:pt x="35258" y="14691"/>
                  </a:lnTo>
                  <a:lnTo>
                    <a:pt x="35310" y="15049"/>
                  </a:lnTo>
                  <a:lnTo>
                    <a:pt x="35354" y="15408"/>
                  </a:lnTo>
                  <a:lnTo>
                    <a:pt x="35389" y="15775"/>
                  </a:lnTo>
                  <a:lnTo>
                    <a:pt x="35424" y="16142"/>
                  </a:lnTo>
                  <a:lnTo>
                    <a:pt x="35441" y="16510"/>
                  </a:lnTo>
                  <a:lnTo>
                    <a:pt x="35459" y="16886"/>
                  </a:lnTo>
                  <a:lnTo>
                    <a:pt x="35459" y="17253"/>
                  </a:lnTo>
                  <a:lnTo>
                    <a:pt x="35459" y="21407"/>
                  </a:lnTo>
                  <a:lnTo>
                    <a:pt x="18862" y="21407"/>
                  </a:lnTo>
                  <a:lnTo>
                    <a:pt x="18862" y="11595"/>
                  </a:lnTo>
                  <a:close/>
                  <a:moveTo>
                    <a:pt x="18127" y="22141"/>
                  </a:moveTo>
                  <a:lnTo>
                    <a:pt x="18127" y="32862"/>
                  </a:lnTo>
                  <a:lnTo>
                    <a:pt x="1531" y="32862"/>
                  </a:lnTo>
                  <a:lnTo>
                    <a:pt x="1531" y="22141"/>
                  </a:lnTo>
                  <a:close/>
                  <a:moveTo>
                    <a:pt x="35459" y="22141"/>
                  </a:moveTo>
                  <a:lnTo>
                    <a:pt x="35459" y="32862"/>
                  </a:lnTo>
                  <a:lnTo>
                    <a:pt x="18862" y="32862"/>
                  </a:lnTo>
                  <a:lnTo>
                    <a:pt x="18862" y="22141"/>
                  </a:lnTo>
                  <a:close/>
                  <a:moveTo>
                    <a:pt x="18127" y="33596"/>
                  </a:moveTo>
                  <a:lnTo>
                    <a:pt x="18127" y="42279"/>
                  </a:lnTo>
                  <a:lnTo>
                    <a:pt x="1531" y="42279"/>
                  </a:lnTo>
                  <a:lnTo>
                    <a:pt x="1531" y="33596"/>
                  </a:lnTo>
                  <a:close/>
                  <a:moveTo>
                    <a:pt x="35459" y="33596"/>
                  </a:moveTo>
                  <a:lnTo>
                    <a:pt x="35459" y="42279"/>
                  </a:lnTo>
                  <a:lnTo>
                    <a:pt x="18862" y="42279"/>
                  </a:lnTo>
                  <a:lnTo>
                    <a:pt x="18862" y="33596"/>
                  </a:lnTo>
                  <a:close/>
                  <a:moveTo>
                    <a:pt x="16807" y="0"/>
                  </a:moveTo>
                  <a:lnTo>
                    <a:pt x="16370" y="9"/>
                  </a:lnTo>
                  <a:lnTo>
                    <a:pt x="15941" y="18"/>
                  </a:lnTo>
                  <a:lnTo>
                    <a:pt x="15513" y="53"/>
                  </a:lnTo>
                  <a:lnTo>
                    <a:pt x="15084" y="88"/>
                  </a:lnTo>
                  <a:lnTo>
                    <a:pt x="14665" y="131"/>
                  </a:lnTo>
                  <a:lnTo>
                    <a:pt x="14245" y="193"/>
                  </a:lnTo>
                  <a:lnTo>
                    <a:pt x="13834" y="263"/>
                  </a:lnTo>
                  <a:lnTo>
                    <a:pt x="13414" y="341"/>
                  </a:lnTo>
                  <a:lnTo>
                    <a:pt x="13012" y="429"/>
                  </a:lnTo>
                  <a:lnTo>
                    <a:pt x="12610" y="525"/>
                  </a:lnTo>
                  <a:lnTo>
                    <a:pt x="12208" y="639"/>
                  </a:lnTo>
                  <a:lnTo>
                    <a:pt x="11805" y="752"/>
                  </a:lnTo>
                  <a:lnTo>
                    <a:pt x="11412" y="883"/>
                  </a:lnTo>
                  <a:lnTo>
                    <a:pt x="11027" y="1023"/>
                  </a:lnTo>
                  <a:lnTo>
                    <a:pt x="10642" y="1163"/>
                  </a:lnTo>
                  <a:lnTo>
                    <a:pt x="10266" y="1321"/>
                  </a:lnTo>
                  <a:lnTo>
                    <a:pt x="9890" y="1487"/>
                  </a:lnTo>
                  <a:lnTo>
                    <a:pt x="9523" y="1653"/>
                  </a:lnTo>
                  <a:lnTo>
                    <a:pt x="9156" y="1837"/>
                  </a:lnTo>
                  <a:lnTo>
                    <a:pt x="8797" y="2029"/>
                  </a:lnTo>
                  <a:lnTo>
                    <a:pt x="8439" y="2230"/>
                  </a:lnTo>
                  <a:lnTo>
                    <a:pt x="8089" y="2431"/>
                  </a:lnTo>
                  <a:lnTo>
                    <a:pt x="7748" y="2650"/>
                  </a:lnTo>
                  <a:lnTo>
                    <a:pt x="7407" y="2868"/>
                  </a:lnTo>
                  <a:lnTo>
                    <a:pt x="7075" y="3096"/>
                  </a:lnTo>
                  <a:lnTo>
                    <a:pt x="6751" y="3341"/>
                  </a:lnTo>
                  <a:lnTo>
                    <a:pt x="6436" y="3585"/>
                  </a:lnTo>
                  <a:lnTo>
                    <a:pt x="6121" y="3839"/>
                  </a:lnTo>
                  <a:lnTo>
                    <a:pt x="5807" y="4093"/>
                  </a:lnTo>
                  <a:lnTo>
                    <a:pt x="5509" y="4364"/>
                  </a:lnTo>
                  <a:lnTo>
                    <a:pt x="5212" y="4644"/>
                  </a:lnTo>
                  <a:lnTo>
                    <a:pt x="4923" y="4923"/>
                  </a:lnTo>
                  <a:lnTo>
                    <a:pt x="4644" y="5212"/>
                  </a:lnTo>
                  <a:lnTo>
                    <a:pt x="4373" y="5501"/>
                  </a:lnTo>
                  <a:lnTo>
                    <a:pt x="4102" y="5807"/>
                  </a:lnTo>
                  <a:lnTo>
                    <a:pt x="3839" y="6113"/>
                  </a:lnTo>
                  <a:lnTo>
                    <a:pt x="3586" y="6427"/>
                  </a:lnTo>
                  <a:lnTo>
                    <a:pt x="3341" y="6751"/>
                  </a:lnTo>
                  <a:lnTo>
                    <a:pt x="3105" y="7074"/>
                  </a:lnTo>
                  <a:lnTo>
                    <a:pt x="2877" y="7407"/>
                  </a:lnTo>
                  <a:lnTo>
                    <a:pt x="2650" y="7748"/>
                  </a:lnTo>
                  <a:lnTo>
                    <a:pt x="2440" y="8089"/>
                  </a:lnTo>
                  <a:lnTo>
                    <a:pt x="2230" y="8439"/>
                  </a:lnTo>
                  <a:lnTo>
                    <a:pt x="2029" y="8788"/>
                  </a:lnTo>
                  <a:lnTo>
                    <a:pt x="1845" y="9156"/>
                  </a:lnTo>
                  <a:lnTo>
                    <a:pt x="1662" y="9514"/>
                  </a:lnTo>
                  <a:lnTo>
                    <a:pt x="1487" y="9890"/>
                  </a:lnTo>
                  <a:lnTo>
                    <a:pt x="1321" y="10257"/>
                  </a:lnTo>
                  <a:lnTo>
                    <a:pt x="1172" y="10642"/>
                  </a:lnTo>
                  <a:lnTo>
                    <a:pt x="1023" y="11027"/>
                  </a:lnTo>
                  <a:lnTo>
                    <a:pt x="884" y="11412"/>
                  </a:lnTo>
                  <a:lnTo>
                    <a:pt x="761" y="11805"/>
                  </a:lnTo>
                  <a:lnTo>
                    <a:pt x="639" y="12199"/>
                  </a:lnTo>
                  <a:lnTo>
                    <a:pt x="534" y="12601"/>
                  </a:lnTo>
                  <a:lnTo>
                    <a:pt x="438" y="13003"/>
                  </a:lnTo>
                  <a:lnTo>
                    <a:pt x="341" y="13414"/>
                  </a:lnTo>
                  <a:lnTo>
                    <a:pt x="263" y="13825"/>
                  </a:lnTo>
                  <a:lnTo>
                    <a:pt x="202" y="14245"/>
                  </a:lnTo>
                  <a:lnTo>
                    <a:pt x="140" y="14665"/>
                  </a:lnTo>
                  <a:lnTo>
                    <a:pt x="88" y="15084"/>
                  </a:lnTo>
                  <a:lnTo>
                    <a:pt x="53" y="15504"/>
                  </a:lnTo>
                  <a:lnTo>
                    <a:pt x="27" y="15933"/>
                  </a:lnTo>
                  <a:lnTo>
                    <a:pt x="9" y="16370"/>
                  </a:lnTo>
                  <a:lnTo>
                    <a:pt x="0" y="16798"/>
                  </a:lnTo>
                  <a:lnTo>
                    <a:pt x="0" y="44684"/>
                  </a:lnTo>
                  <a:lnTo>
                    <a:pt x="36989" y="44684"/>
                  </a:lnTo>
                  <a:lnTo>
                    <a:pt x="36989" y="16798"/>
                  </a:lnTo>
                  <a:lnTo>
                    <a:pt x="36980" y="16370"/>
                  </a:lnTo>
                  <a:lnTo>
                    <a:pt x="36963" y="15933"/>
                  </a:lnTo>
                  <a:lnTo>
                    <a:pt x="36937" y="15504"/>
                  </a:lnTo>
                  <a:lnTo>
                    <a:pt x="36902" y="15084"/>
                  </a:lnTo>
                  <a:lnTo>
                    <a:pt x="36849" y="14665"/>
                  </a:lnTo>
                  <a:lnTo>
                    <a:pt x="36788" y="14245"/>
                  </a:lnTo>
                  <a:lnTo>
                    <a:pt x="36727" y="13825"/>
                  </a:lnTo>
                  <a:lnTo>
                    <a:pt x="36648" y="13414"/>
                  </a:lnTo>
                  <a:lnTo>
                    <a:pt x="36552" y="13003"/>
                  </a:lnTo>
                  <a:lnTo>
                    <a:pt x="36456" y="12601"/>
                  </a:lnTo>
                  <a:lnTo>
                    <a:pt x="36351" y="12199"/>
                  </a:lnTo>
                  <a:lnTo>
                    <a:pt x="36228" y="11805"/>
                  </a:lnTo>
                  <a:lnTo>
                    <a:pt x="36106" y="11412"/>
                  </a:lnTo>
                  <a:lnTo>
                    <a:pt x="35966" y="11027"/>
                  </a:lnTo>
                  <a:lnTo>
                    <a:pt x="35817" y="10642"/>
                  </a:lnTo>
                  <a:lnTo>
                    <a:pt x="35669" y="10257"/>
                  </a:lnTo>
                  <a:lnTo>
                    <a:pt x="35502" y="9890"/>
                  </a:lnTo>
                  <a:lnTo>
                    <a:pt x="35328" y="9514"/>
                  </a:lnTo>
                  <a:lnTo>
                    <a:pt x="35144" y="9156"/>
                  </a:lnTo>
                  <a:lnTo>
                    <a:pt x="34960" y="8788"/>
                  </a:lnTo>
                  <a:lnTo>
                    <a:pt x="34759" y="8439"/>
                  </a:lnTo>
                  <a:lnTo>
                    <a:pt x="34549" y="8089"/>
                  </a:lnTo>
                  <a:lnTo>
                    <a:pt x="34339" y="7748"/>
                  </a:lnTo>
                  <a:lnTo>
                    <a:pt x="34112" y="7407"/>
                  </a:lnTo>
                  <a:lnTo>
                    <a:pt x="33885" y="7074"/>
                  </a:lnTo>
                  <a:lnTo>
                    <a:pt x="33649" y="6751"/>
                  </a:lnTo>
                  <a:lnTo>
                    <a:pt x="33404" y="6427"/>
                  </a:lnTo>
                  <a:lnTo>
                    <a:pt x="33150" y="6113"/>
                  </a:lnTo>
                  <a:lnTo>
                    <a:pt x="32888" y="5807"/>
                  </a:lnTo>
                  <a:lnTo>
                    <a:pt x="32617" y="5501"/>
                  </a:lnTo>
                  <a:lnTo>
                    <a:pt x="32346" y="5212"/>
                  </a:lnTo>
                  <a:lnTo>
                    <a:pt x="32066" y="4923"/>
                  </a:lnTo>
                  <a:lnTo>
                    <a:pt x="31777" y="4644"/>
                  </a:lnTo>
                  <a:lnTo>
                    <a:pt x="31480" y="4364"/>
                  </a:lnTo>
                  <a:lnTo>
                    <a:pt x="31183" y="4093"/>
                  </a:lnTo>
                  <a:lnTo>
                    <a:pt x="30868" y="3839"/>
                  </a:lnTo>
                  <a:lnTo>
                    <a:pt x="30553" y="3585"/>
                  </a:lnTo>
                  <a:lnTo>
                    <a:pt x="30238" y="3341"/>
                  </a:lnTo>
                  <a:lnTo>
                    <a:pt x="29915" y="3096"/>
                  </a:lnTo>
                  <a:lnTo>
                    <a:pt x="29583" y="2868"/>
                  </a:lnTo>
                  <a:lnTo>
                    <a:pt x="29242" y="2650"/>
                  </a:lnTo>
                  <a:lnTo>
                    <a:pt x="28900" y="2431"/>
                  </a:lnTo>
                  <a:lnTo>
                    <a:pt x="28551" y="2230"/>
                  </a:lnTo>
                  <a:lnTo>
                    <a:pt x="28192" y="2029"/>
                  </a:lnTo>
                  <a:lnTo>
                    <a:pt x="27834" y="1837"/>
                  </a:lnTo>
                  <a:lnTo>
                    <a:pt x="27466" y="1653"/>
                  </a:lnTo>
                  <a:lnTo>
                    <a:pt x="27099" y="1487"/>
                  </a:lnTo>
                  <a:lnTo>
                    <a:pt x="26723" y="1321"/>
                  </a:lnTo>
                  <a:lnTo>
                    <a:pt x="26347" y="1163"/>
                  </a:lnTo>
                  <a:lnTo>
                    <a:pt x="25962" y="1023"/>
                  </a:lnTo>
                  <a:lnTo>
                    <a:pt x="25578" y="883"/>
                  </a:lnTo>
                  <a:lnTo>
                    <a:pt x="25184" y="752"/>
                  </a:lnTo>
                  <a:lnTo>
                    <a:pt x="24782" y="639"/>
                  </a:lnTo>
                  <a:lnTo>
                    <a:pt x="24380" y="525"/>
                  </a:lnTo>
                  <a:lnTo>
                    <a:pt x="23977" y="429"/>
                  </a:lnTo>
                  <a:lnTo>
                    <a:pt x="23575" y="341"/>
                  </a:lnTo>
                  <a:lnTo>
                    <a:pt x="23155" y="263"/>
                  </a:lnTo>
                  <a:lnTo>
                    <a:pt x="22744" y="193"/>
                  </a:lnTo>
                  <a:lnTo>
                    <a:pt x="22325" y="131"/>
                  </a:lnTo>
                  <a:lnTo>
                    <a:pt x="21905" y="88"/>
                  </a:lnTo>
                  <a:lnTo>
                    <a:pt x="21477" y="53"/>
                  </a:lnTo>
                  <a:lnTo>
                    <a:pt x="21048" y="18"/>
                  </a:lnTo>
                  <a:lnTo>
                    <a:pt x="20620" y="9"/>
                  </a:lnTo>
                  <a:lnTo>
                    <a:pt x="20182" y="0"/>
                  </a:lnTo>
                  <a:close/>
                </a:path>
              </a:pathLst>
            </a:custGeom>
            <a:solidFill>
              <a:srgbClr val="7F96AD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5354629" y="1051513"/>
              <a:ext cx="3087875" cy="3041463"/>
              <a:chOff x="5354629" y="1051513"/>
              <a:chExt cx="3087875" cy="3041463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5408776" y="3688704"/>
                <a:ext cx="3033727" cy="404271"/>
              </a:xfrm>
              <a:custGeom>
                <a:avLst/>
                <a:gdLst/>
                <a:ahLst/>
                <a:cxnLst/>
                <a:rect l="l" t="t" r="r" b="b"/>
                <a:pathLst>
                  <a:path w="31375" h="4181" extrusionOk="0">
                    <a:moveTo>
                      <a:pt x="31375" y="0"/>
                    </a:moveTo>
                    <a:lnTo>
                      <a:pt x="0" y="534"/>
                    </a:lnTo>
                    <a:lnTo>
                      <a:pt x="673" y="4180"/>
                    </a:lnTo>
                    <a:lnTo>
                      <a:pt x="30483" y="418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589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5408776" y="3688704"/>
                <a:ext cx="3033727" cy="404271"/>
              </a:xfrm>
              <a:custGeom>
                <a:avLst/>
                <a:gdLst/>
                <a:ahLst/>
                <a:cxnLst/>
                <a:rect l="l" t="t" r="r" b="b"/>
                <a:pathLst>
                  <a:path w="31375" h="4181" fill="none" extrusionOk="0">
                    <a:moveTo>
                      <a:pt x="0" y="534"/>
                    </a:moveTo>
                    <a:lnTo>
                      <a:pt x="673" y="4180"/>
                    </a:lnTo>
                    <a:lnTo>
                      <a:pt x="30483" y="4180"/>
                    </a:lnTo>
                    <a:lnTo>
                      <a:pt x="31375" y="0"/>
                    </a:lnTo>
                    <a:lnTo>
                      <a:pt x="0" y="53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5390115" y="3646449"/>
                <a:ext cx="3033824" cy="404271"/>
              </a:xfrm>
              <a:custGeom>
                <a:avLst/>
                <a:gdLst/>
                <a:ahLst/>
                <a:cxnLst/>
                <a:rect l="l" t="t" r="r" b="b"/>
                <a:pathLst>
                  <a:path w="31376" h="4181" extrusionOk="0">
                    <a:moveTo>
                      <a:pt x="31376" y="0"/>
                    </a:moveTo>
                    <a:lnTo>
                      <a:pt x="25429" y="105"/>
                    </a:lnTo>
                    <a:lnTo>
                      <a:pt x="3857" y="464"/>
                    </a:lnTo>
                    <a:lnTo>
                      <a:pt x="1" y="525"/>
                    </a:lnTo>
                    <a:lnTo>
                      <a:pt x="683" y="4180"/>
                    </a:lnTo>
                    <a:lnTo>
                      <a:pt x="30492" y="4180"/>
                    </a:lnTo>
                    <a:lnTo>
                      <a:pt x="313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5390115" y="3646449"/>
                <a:ext cx="3033824" cy="404271"/>
              </a:xfrm>
              <a:custGeom>
                <a:avLst/>
                <a:gdLst/>
                <a:ahLst/>
                <a:cxnLst/>
                <a:rect l="l" t="t" r="r" b="b"/>
                <a:pathLst>
                  <a:path w="31376" h="4181" fill="none" extrusionOk="0">
                    <a:moveTo>
                      <a:pt x="25429" y="105"/>
                    </a:moveTo>
                    <a:lnTo>
                      <a:pt x="3857" y="464"/>
                    </a:lnTo>
                    <a:lnTo>
                      <a:pt x="1" y="525"/>
                    </a:lnTo>
                    <a:lnTo>
                      <a:pt x="683" y="4180"/>
                    </a:lnTo>
                    <a:lnTo>
                      <a:pt x="30492" y="4180"/>
                    </a:lnTo>
                    <a:lnTo>
                      <a:pt x="31376" y="0"/>
                    </a:lnTo>
                    <a:lnTo>
                      <a:pt x="25429" y="1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5456059" y="4050624"/>
                <a:ext cx="55888" cy="42351"/>
              </a:xfrm>
              <a:custGeom>
                <a:avLst/>
                <a:gdLst/>
                <a:ahLst/>
                <a:cxnLst/>
                <a:rect l="l" t="t" r="r" b="b"/>
                <a:pathLst>
                  <a:path w="578" h="438" extrusionOk="0">
                    <a:moveTo>
                      <a:pt x="1" y="0"/>
                    </a:moveTo>
                    <a:lnTo>
                      <a:pt x="184" y="437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8338463" y="3646449"/>
                <a:ext cx="104041" cy="446526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618" extrusionOk="0">
                    <a:moveTo>
                      <a:pt x="884" y="0"/>
                    </a:moveTo>
                    <a:lnTo>
                      <a:pt x="0" y="4180"/>
                    </a:lnTo>
                    <a:lnTo>
                      <a:pt x="184" y="4617"/>
                    </a:lnTo>
                    <a:lnTo>
                      <a:pt x="1076" y="437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rgbClr val="589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5763058" y="3656602"/>
                <a:ext cx="2085947" cy="289207"/>
              </a:xfrm>
              <a:custGeom>
                <a:avLst/>
                <a:gdLst/>
                <a:ahLst/>
                <a:cxnLst/>
                <a:rect l="l" t="t" r="r" b="b"/>
                <a:pathLst>
                  <a:path w="21573" h="2991" extrusionOk="0">
                    <a:moveTo>
                      <a:pt x="21170" y="0"/>
                    </a:moveTo>
                    <a:lnTo>
                      <a:pt x="21161" y="149"/>
                    </a:lnTo>
                    <a:lnTo>
                      <a:pt x="21144" y="297"/>
                    </a:lnTo>
                    <a:lnTo>
                      <a:pt x="21118" y="437"/>
                    </a:lnTo>
                    <a:lnTo>
                      <a:pt x="21083" y="577"/>
                    </a:lnTo>
                    <a:lnTo>
                      <a:pt x="21048" y="717"/>
                    </a:lnTo>
                    <a:lnTo>
                      <a:pt x="21013" y="848"/>
                    </a:lnTo>
                    <a:lnTo>
                      <a:pt x="20960" y="971"/>
                    </a:lnTo>
                    <a:lnTo>
                      <a:pt x="20908" y="1093"/>
                    </a:lnTo>
                    <a:lnTo>
                      <a:pt x="20847" y="1216"/>
                    </a:lnTo>
                    <a:lnTo>
                      <a:pt x="20777" y="1329"/>
                    </a:lnTo>
                    <a:lnTo>
                      <a:pt x="20707" y="1434"/>
                    </a:lnTo>
                    <a:lnTo>
                      <a:pt x="20628" y="1539"/>
                    </a:lnTo>
                    <a:lnTo>
                      <a:pt x="20541" y="1644"/>
                    </a:lnTo>
                    <a:lnTo>
                      <a:pt x="20453" y="1740"/>
                    </a:lnTo>
                    <a:lnTo>
                      <a:pt x="20357" y="1836"/>
                    </a:lnTo>
                    <a:lnTo>
                      <a:pt x="20252" y="1924"/>
                    </a:lnTo>
                    <a:lnTo>
                      <a:pt x="20138" y="2003"/>
                    </a:lnTo>
                    <a:lnTo>
                      <a:pt x="20025" y="2081"/>
                    </a:lnTo>
                    <a:lnTo>
                      <a:pt x="19902" y="2151"/>
                    </a:lnTo>
                    <a:lnTo>
                      <a:pt x="19771" y="2221"/>
                    </a:lnTo>
                    <a:lnTo>
                      <a:pt x="19640" y="2282"/>
                    </a:lnTo>
                    <a:lnTo>
                      <a:pt x="19500" y="2344"/>
                    </a:lnTo>
                    <a:lnTo>
                      <a:pt x="19351" y="2396"/>
                    </a:lnTo>
                    <a:lnTo>
                      <a:pt x="19203" y="2440"/>
                    </a:lnTo>
                    <a:lnTo>
                      <a:pt x="19036" y="2484"/>
                    </a:lnTo>
                    <a:lnTo>
                      <a:pt x="18870" y="2519"/>
                    </a:lnTo>
                    <a:lnTo>
                      <a:pt x="18704" y="2554"/>
                    </a:lnTo>
                    <a:lnTo>
                      <a:pt x="18521" y="2580"/>
                    </a:lnTo>
                    <a:lnTo>
                      <a:pt x="18337" y="2597"/>
                    </a:lnTo>
                    <a:lnTo>
                      <a:pt x="18153" y="2615"/>
                    </a:lnTo>
                    <a:lnTo>
                      <a:pt x="17952" y="2623"/>
                    </a:lnTo>
                    <a:lnTo>
                      <a:pt x="17602" y="2623"/>
                    </a:lnTo>
                    <a:lnTo>
                      <a:pt x="17069" y="2615"/>
                    </a:lnTo>
                    <a:lnTo>
                      <a:pt x="15128" y="2615"/>
                    </a:lnTo>
                    <a:lnTo>
                      <a:pt x="14656" y="2597"/>
                    </a:lnTo>
                    <a:lnTo>
                      <a:pt x="14201" y="2580"/>
                    </a:lnTo>
                    <a:lnTo>
                      <a:pt x="13755" y="2536"/>
                    </a:lnTo>
                    <a:lnTo>
                      <a:pt x="13528" y="2510"/>
                    </a:lnTo>
                    <a:lnTo>
                      <a:pt x="13309" y="2475"/>
                    </a:lnTo>
                    <a:lnTo>
                      <a:pt x="13090" y="2440"/>
                    </a:lnTo>
                    <a:lnTo>
                      <a:pt x="12872" y="2396"/>
                    </a:lnTo>
                    <a:lnTo>
                      <a:pt x="12644" y="2344"/>
                    </a:lnTo>
                    <a:lnTo>
                      <a:pt x="12426" y="2282"/>
                    </a:lnTo>
                    <a:lnTo>
                      <a:pt x="12198" y="2212"/>
                    </a:lnTo>
                    <a:lnTo>
                      <a:pt x="11971" y="2134"/>
                    </a:lnTo>
                    <a:lnTo>
                      <a:pt x="11464" y="2073"/>
                    </a:lnTo>
                    <a:lnTo>
                      <a:pt x="10965" y="2003"/>
                    </a:lnTo>
                    <a:lnTo>
                      <a:pt x="10476" y="1915"/>
                    </a:lnTo>
                    <a:lnTo>
                      <a:pt x="9986" y="1819"/>
                    </a:lnTo>
                    <a:lnTo>
                      <a:pt x="9505" y="1714"/>
                    </a:lnTo>
                    <a:lnTo>
                      <a:pt x="9042" y="1600"/>
                    </a:lnTo>
                    <a:lnTo>
                      <a:pt x="8578" y="1478"/>
                    </a:lnTo>
                    <a:lnTo>
                      <a:pt x="8141" y="1356"/>
                    </a:lnTo>
                    <a:lnTo>
                      <a:pt x="8080" y="1338"/>
                    </a:lnTo>
                    <a:lnTo>
                      <a:pt x="7546" y="1513"/>
                    </a:lnTo>
                    <a:lnTo>
                      <a:pt x="6996" y="1679"/>
                    </a:lnTo>
                    <a:lnTo>
                      <a:pt x="6821" y="1723"/>
                    </a:lnTo>
                    <a:lnTo>
                      <a:pt x="6322" y="1854"/>
                    </a:lnTo>
                    <a:lnTo>
                      <a:pt x="6025" y="1915"/>
                    </a:lnTo>
                    <a:lnTo>
                      <a:pt x="5728" y="1968"/>
                    </a:lnTo>
                    <a:lnTo>
                      <a:pt x="5422" y="2020"/>
                    </a:lnTo>
                    <a:lnTo>
                      <a:pt x="5098" y="2064"/>
                    </a:lnTo>
                    <a:lnTo>
                      <a:pt x="4774" y="2099"/>
                    </a:lnTo>
                    <a:lnTo>
                      <a:pt x="4433" y="2134"/>
                    </a:lnTo>
                    <a:lnTo>
                      <a:pt x="4084" y="2151"/>
                    </a:lnTo>
                    <a:lnTo>
                      <a:pt x="3725" y="2160"/>
                    </a:lnTo>
                    <a:lnTo>
                      <a:pt x="3708" y="2160"/>
                    </a:lnTo>
                    <a:lnTo>
                      <a:pt x="3559" y="2169"/>
                    </a:lnTo>
                    <a:lnTo>
                      <a:pt x="3227" y="2160"/>
                    </a:lnTo>
                    <a:lnTo>
                      <a:pt x="2921" y="2134"/>
                    </a:lnTo>
                    <a:lnTo>
                      <a:pt x="2623" y="2099"/>
                    </a:lnTo>
                    <a:lnTo>
                      <a:pt x="2344" y="2038"/>
                    </a:lnTo>
                    <a:lnTo>
                      <a:pt x="2081" y="1976"/>
                    </a:lnTo>
                    <a:lnTo>
                      <a:pt x="1836" y="1889"/>
                    </a:lnTo>
                    <a:lnTo>
                      <a:pt x="1600" y="1793"/>
                    </a:lnTo>
                    <a:lnTo>
                      <a:pt x="1390" y="1688"/>
                    </a:lnTo>
                    <a:lnTo>
                      <a:pt x="1198" y="1565"/>
                    </a:lnTo>
                    <a:lnTo>
                      <a:pt x="1014" y="1426"/>
                    </a:lnTo>
                    <a:lnTo>
                      <a:pt x="857" y="1277"/>
                    </a:lnTo>
                    <a:lnTo>
                      <a:pt x="708" y="1119"/>
                    </a:lnTo>
                    <a:lnTo>
                      <a:pt x="577" y="945"/>
                    </a:lnTo>
                    <a:lnTo>
                      <a:pt x="463" y="761"/>
                    </a:lnTo>
                    <a:lnTo>
                      <a:pt x="367" y="560"/>
                    </a:lnTo>
                    <a:lnTo>
                      <a:pt x="289" y="350"/>
                    </a:lnTo>
                    <a:lnTo>
                      <a:pt x="0" y="359"/>
                    </a:lnTo>
                    <a:lnTo>
                      <a:pt x="70" y="647"/>
                    </a:lnTo>
                    <a:lnTo>
                      <a:pt x="175" y="1076"/>
                    </a:lnTo>
                    <a:lnTo>
                      <a:pt x="236" y="1294"/>
                    </a:lnTo>
                    <a:lnTo>
                      <a:pt x="306" y="1504"/>
                    </a:lnTo>
                    <a:lnTo>
                      <a:pt x="350" y="1609"/>
                    </a:lnTo>
                    <a:lnTo>
                      <a:pt x="394" y="1705"/>
                    </a:lnTo>
                    <a:lnTo>
                      <a:pt x="446" y="1802"/>
                    </a:lnTo>
                    <a:lnTo>
                      <a:pt x="507" y="1889"/>
                    </a:lnTo>
                    <a:lnTo>
                      <a:pt x="577" y="1976"/>
                    </a:lnTo>
                    <a:lnTo>
                      <a:pt x="647" y="2064"/>
                    </a:lnTo>
                    <a:lnTo>
                      <a:pt x="735" y="2134"/>
                    </a:lnTo>
                    <a:lnTo>
                      <a:pt x="822" y="2204"/>
                    </a:lnTo>
                    <a:lnTo>
                      <a:pt x="918" y="2265"/>
                    </a:lnTo>
                    <a:lnTo>
                      <a:pt x="1014" y="2317"/>
                    </a:lnTo>
                    <a:lnTo>
                      <a:pt x="1119" y="2361"/>
                    </a:lnTo>
                    <a:lnTo>
                      <a:pt x="1233" y="2396"/>
                    </a:lnTo>
                    <a:lnTo>
                      <a:pt x="1338" y="2431"/>
                    </a:lnTo>
                    <a:lnTo>
                      <a:pt x="1452" y="2457"/>
                    </a:lnTo>
                    <a:lnTo>
                      <a:pt x="1670" y="2492"/>
                    </a:lnTo>
                    <a:lnTo>
                      <a:pt x="2090" y="2554"/>
                    </a:lnTo>
                    <a:lnTo>
                      <a:pt x="2510" y="2597"/>
                    </a:lnTo>
                    <a:lnTo>
                      <a:pt x="2929" y="2623"/>
                    </a:lnTo>
                    <a:lnTo>
                      <a:pt x="3349" y="2632"/>
                    </a:lnTo>
                    <a:lnTo>
                      <a:pt x="3620" y="2632"/>
                    </a:lnTo>
                    <a:lnTo>
                      <a:pt x="3900" y="2615"/>
                    </a:lnTo>
                    <a:lnTo>
                      <a:pt x="4171" y="2597"/>
                    </a:lnTo>
                    <a:lnTo>
                      <a:pt x="4451" y="2571"/>
                    </a:lnTo>
                    <a:lnTo>
                      <a:pt x="4722" y="2545"/>
                    </a:lnTo>
                    <a:lnTo>
                      <a:pt x="4993" y="2501"/>
                    </a:lnTo>
                    <a:lnTo>
                      <a:pt x="5273" y="2457"/>
                    </a:lnTo>
                    <a:lnTo>
                      <a:pt x="5544" y="2396"/>
                    </a:lnTo>
                    <a:lnTo>
                      <a:pt x="5806" y="2335"/>
                    </a:lnTo>
                    <a:lnTo>
                      <a:pt x="6077" y="2265"/>
                    </a:lnTo>
                    <a:lnTo>
                      <a:pt x="6340" y="2195"/>
                    </a:lnTo>
                    <a:lnTo>
                      <a:pt x="6602" y="2108"/>
                    </a:lnTo>
                    <a:lnTo>
                      <a:pt x="6864" y="2020"/>
                    </a:lnTo>
                    <a:lnTo>
                      <a:pt x="7127" y="1924"/>
                    </a:lnTo>
                    <a:lnTo>
                      <a:pt x="7380" y="1819"/>
                    </a:lnTo>
                    <a:lnTo>
                      <a:pt x="7634" y="1705"/>
                    </a:lnTo>
                    <a:lnTo>
                      <a:pt x="7791" y="1644"/>
                    </a:lnTo>
                    <a:lnTo>
                      <a:pt x="7870" y="1618"/>
                    </a:lnTo>
                    <a:lnTo>
                      <a:pt x="7949" y="1600"/>
                    </a:lnTo>
                    <a:lnTo>
                      <a:pt x="8019" y="1592"/>
                    </a:lnTo>
                    <a:lnTo>
                      <a:pt x="8080" y="1600"/>
                    </a:lnTo>
                    <a:lnTo>
                      <a:pt x="8150" y="1609"/>
                    </a:lnTo>
                    <a:lnTo>
                      <a:pt x="8272" y="1644"/>
                    </a:lnTo>
                    <a:lnTo>
                      <a:pt x="8395" y="1688"/>
                    </a:lnTo>
                    <a:lnTo>
                      <a:pt x="8517" y="1740"/>
                    </a:lnTo>
                    <a:lnTo>
                      <a:pt x="8797" y="1845"/>
                    </a:lnTo>
                    <a:lnTo>
                      <a:pt x="9085" y="1933"/>
                    </a:lnTo>
                    <a:lnTo>
                      <a:pt x="9374" y="2020"/>
                    </a:lnTo>
                    <a:lnTo>
                      <a:pt x="9663" y="2090"/>
                    </a:lnTo>
                    <a:lnTo>
                      <a:pt x="9960" y="2151"/>
                    </a:lnTo>
                    <a:lnTo>
                      <a:pt x="10257" y="2204"/>
                    </a:lnTo>
                    <a:lnTo>
                      <a:pt x="10843" y="2300"/>
                    </a:lnTo>
                    <a:lnTo>
                      <a:pt x="11630" y="2431"/>
                    </a:lnTo>
                    <a:lnTo>
                      <a:pt x="12417" y="2554"/>
                    </a:lnTo>
                    <a:lnTo>
                      <a:pt x="13213" y="2667"/>
                    </a:lnTo>
                    <a:lnTo>
                      <a:pt x="14000" y="2772"/>
                    </a:lnTo>
                    <a:lnTo>
                      <a:pt x="14795" y="2860"/>
                    </a:lnTo>
                    <a:lnTo>
                      <a:pt x="15189" y="2895"/>
                    </a:lnTo>
                    <a:lnTo>
                      <a:pt x="15582" y="2930"/>
                    </a:lnTo>
                    <a:lnTo>
                      <a:pt x="15985" y="2956"/>
                    </a:lnTo>
                    <a:lnTo>
                      <a:pt x="16378" y="2973"/>
                    </a:lnTo>
                    <a:lnTo>
                      <a:pt x="16772" y="2982"/>
                    </a:lnTo>
                    <a:lnTo>
                      <a:pt x="17174" y="2991"/>
                    </a:lnTo>
                    <a:lnTo>
                      <a:pt x="17515" y="2982"/>
                    </a:lnTo>
                    <a:lnTo>
                      <a:pt x="17865" y="2973"/>
                    </a:lnTo>
                    <a:lnTo>
                      <a:pt x="18206" y="2956"/>
                    </a:lnTo>
                    <a:lnTo>
                      <a:pt x="18547" y="2938"/>
                    </a:lnTo>
                    <a:lnTo>
                      <a:pt x="18774" y="2912"/>
                    </a:lnTo>
                    <a:lnTo>
                      <a:pt x="18993" y="2886"/>
                    </a:lnTo>
                    <a:lnTo>
                      <a:pt x="19211" y="2860"/>
                    </a:lnTo>
                    <a:lnTo>
                      <a:pt x="19430" y="2816"/>
                    </a:lnTo>
                    <a:lnTo>
                      <a:pt x="19649" y="2755"/>
                    </a:lnTo>
                    <a:lnTo>
                      <a:pt x="19850" y="2685"/>
                    </a:lnTo>
                    <a:lnTo>
                      <a:pt x="20051" y="2597"/>
                    </a:lnTo>
                    <a:lnTo>
                      <a:pt x="20156" y="2545"/>
                    </a:lnTo>
                    <a:lnTo>
                      <a:pt x="20243" y="2492"/>
                    </a:lnTo>
                    <a:lnTo>
                      <a:pt x="20401" y="2387"/>
                    </a:lnTo>
                    <a:lnTo>
                      <a:pt x="20532" y="2274"/>
                    </a:lnTo>
                    <a:lnTo>
                      <a:pt x="20663" y="2151"/>
                    </a:lnTo>
                    <a:lnTo>
                      <a:pt x="20785" y="2020"/>
                    </a:lnTo>
                    <a:lnTo>
                      <a:pt x="20890" y="1880"/>
                    </a:lnTo>
                    <a:lnTo>
                      <a:pt x="20986" y="1732"/>
                    </a:lnTo>
                    <a:lnTo>
                      <a:pt x="21083" y="1574"/>
                    </a:lnTo>
                    <a:lnTo>
                      <a:pt x="21161" y="1417"/>
                    </a:lnTo>
                    <a:lnTo>
                      <a:pt x="21240" y="1251"/>
                    </a:lnTo>
                    <a:lnTo>
                      <a:pt x="21301" y="1076"/>
                    </a:lnTo>
                    <a:lnTo>
                      <a:pt x="21362" y="901"/>
                    </a:lnTo>
                    <a:lnTo>
                      <a:pt x="21415" y="726"/>
                    </a:lnTo>
                    <a:lnTo>
                      <a:pt x="21467" y="542"/>
                    </a:lnTo>
                    <a:lnTo>
                      <a:pt x="21502" y="359"/>
                    </a:lnTo>
                    <a:lnTo>
                      <a:pt x="21537" y="175"/>
                    </a:lnTo>
                    <a:lnTo>
                      <a:pt x="21572" y="0"/>
                    </a:lnTo>
                    <a:close/>
                  </a:path>
                </a:pathLst>
              </a:custGeom>
              <a:solidFill>
                <a:srgbClr val="589C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6291482" y="1051513"/>
                <a:ext cx="1073867" cy="1144066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1832" extrusionOk="0">
                    <a:moveTo>
                      <a:pt x="5396" y="1"/>
                    </a:moveTo>
                    <a:lnTo>
                      <a:pt x="5247" y="10"/>
                    </a:lnTo>
                    <a:lnTo>
                      <a:pt x="5098" y="27"/>
                    </a:lnTo>
                    <a:lnTo>
                      <a:pt x="4958" y="53"/>
                    </a:lnTo>
                    <a:lnTo>
                      <a:pt x="4818" y="79"/>
                    </a:lnTo>
                    <a:lnTo>
                      <a:pt x="4687" y="114"/>
                    </a:lnTo>
                    <a:lnTo>
                      <a:pt x="4547" y="158"/>
                    </a:lnTo>
                    <a:lnTo>
                      <a:pt x="4416" y="202"/>
                    </a:lnTo>
                    <a:lnTo>
                      <a:pt x="4294" y="254"/>
                    </a:lnTo>
                    <a:lnTo>
                      <a:pt x="4163" y="307"/>
                    </a:lnTo>
                    <a:lnTo>
                      <a:pt x="4049" y="368"/>
                    </a:lnTo>
                    <a:lnTo>
                      <a:pt x="3926" y="438"/>
                    </a:lnTo>
                    <a:lnTo>
                      <a:pt x="3813" y="508"/>
                    </a:lnTo>
                    <a:lnTo>
                      <a:pt x="3708" y="587"/>
                    </a:lnTo>
                    <a:lnTo>
                      <a:pt x="3603" y="665"/>
                    </a:lnTo>
                    <a:lnTo>
                      <a:pt x="3498" y="753"/>
                    </a:lnTo>
                    <a:lnTo>
                      <a:pt x="3411" y="840"/>
                    </a:lnTo>
                    <a:lnTo>
                      <a:pt x="3314" y="928"/>
                    </a:lnTo>
                    <a:lnTo>
                      <a:pt x="3227" y="1024"/>
                    </a:lnTo>
                    <a:lnTo>
                      <a:pt x="3148" y="1129"/>
                    </a:lnTo>
                    <a:lnTo>
                      <a:pt x="3078" y="1234"/>
                    </a:lnTo>
                    <a:lnTo>
                      <a:pt x="3008" y="1339"/>
                    </a:lnTo>
                    <a:lnTo>
                      <a:pt x="2938" y="1452"/>
                    </a:lnTo>
                    <a:lnTo>
                      <a:pt x="2886" y="1566"/>
                    </a:lnTo>
                    <a:lnTo>
                      <a:pt x="2833" y="1680"/>
                    </a:lnTo>
                    <a:lnTo>
                      <a:pt x="2790" y="1793"/>
                    </a:lnTo>
                    <a:lnTo>
                      <a:pt x="2746" y="1916"/>
                    </a:lnTo>
                    <a:lnTo>
                      <a:pt x="2720" y="2038"/>
                    </a:lnTo>
                    <a:lnTo>
                      <a:pt x="2694" y="2169"/>
                    </a:lnTo>
                    <a:lnTo>
                      <a:pt x="2676" y="2292"/>
                    </a:lnTo>
                    <a:lnTo>
                      <a:pt x="2659" y="2423"/>
                    </a:lnTo>
                    <a:lnTo>
                      <a:pt x="2659" y="2554"/>
                    </a:lnTo>
                    <a:lnTo>
                      <a:pt x="2659" y="2598"/>
                    </a:lnTo>
                    <a:lnTo>
                      <a:pt x="2606" y="2860"/>
                    </a:lnTo>
                    <a:lnTo>
                      <a:pt x="2589" y="3009"/>
                    </a:lnTo>
                    <a:lnTo>
                      <a:pt x="2571" y="3157"/>
                    </a:lnTo>
                    <a:lnTo>
                      <a:pt x="2501" y="3936"/>
                    </a:lnTo>
                    <a:lnTo>
                      <a:pt x="2475" y="4268"/>
                    </a:lnTo>
                    <a:lnTo>
                      <a:pt x="2440" y="4583"/>
                    </a:lnTo>
                    <a:lnTo>
                      <a:pt x="2396" y="4863"/>
                    </a:lnTo>
                    <a:lnTo>
                      <a:pt x="2352" y="5125"/>
                    </a:lnTo>
                    <a:lnTo>
                      <a:pt x="2300" y="5370"/>
                    </a:lnTo>
                    <a:lnTo>
                      <a:pt x="2230" y="5597"/>
                    </a:lnTo>
                    <a:lnTo>
                      <a:pt x="2151" y="5816"/>
                    </a:lnTo>
                    <a:lnTo>
                      <a:pt x="2055" y="6026"/>
                    </a:lnTo>
                    <a:lnTo>
                      <a:pt x="1942" y="6227"/>
                    </a:lnTo>
                    <a:lnTo>
                      <a:pt x="1810" y="6437"/>
                    </a:lnTo>
                    <a:lnTo>
                      <a:pt x="1653" y="6638"/>
                    </a:lnTo>
                    <a:lnTo>
                      <a:pt x="1469" y="6856"/>
                    </a:lnTo>
                    <a:lnTo>
                      <a:pt x="1259" y="7075"/>
                    </a:lnTo>
                    <a:lnTo>
                      <a:pt x="1023" y="7311"/>
                    </a:lnTo>
                    <a:lnTo>
                      <a:pt x="901" y="7442"/>
                    </a:lnTo>
                    <a:lnTo>
                      <a:pt x="787" y="7573"/>
                    </a:lnTo>
                    <a:lnTo>
                      <a:pt x="674" y="7713"/>
                    </a:lnTo>
                    <a:lnTo>
                      <a:pt x="577" y="7853"/>
                    </a:lnTo>
                    <a:lnTo>
                      <a:pt x="481" y="8002"/>
                    </a:lnTo>
                    <a:lnTo>
                      <a:pt x="403" y="8159"/>
                    </a:lnTo>
                    <a:lnTo>
                      <a:pt x="324" y="8308"/>
                    </a:lnTo>
                    <a:lnTo>
                      <a:pt x="254" y="8474"/>
                    </a:lnTo>
                    <a:lnTo>
                      <a:pt x="193" y="8631"/>
                    </a:lnTo>
                    <a:lnTo>
                      <a:pt x="140" y="8798"/>
                    </a:lnTo>
                    <a:lnTo>
                      <a:pt x="96" y="8964"/>
                    </a:lnTo>
                    <a:lnTo>
                      <a:pt x="61" y="9130"/>
                    </a:lnTo>
                    <a:lnTo>
                      <a:pt x="26" y="9296"/>
                    </a:lnTo>
                    <a:lnTo>
                      <a:pt x="9" y="9462"/>
                    </a:lnTo>
                    <a:lnTo>
                      <a:pt x="0" y="9628"/>
                    </a:lnTo>
                    <a:lnTo>
                      <a:pt x="0" y="9794"/>
                    </a:lnTo>
                    <a:lnTo>
                      <a:pt x="0" y="9952"/>
                    </a:lnTo>
                    <a:lnTo>
                      <a:pt x="18" y="10109"/>
                    </a:lnTo>
                    <a:lnTo>
                      <a:pt x="44" y="10267"/>
                    </a:lnTo>
                    <a:lnTo>
                      <a:pt x="79" y="10424"/>
                    </a:lnTo>
                    <a:lnTo>
                      <a:pt x="123" y="10573"/>
                    </a:lnTo>
                    <a:lnTo>
                      <a:pt x="175" y="10713"/>
                    </a:lnTo>
                    <a:lnTo>
                      <a:pt x="236" y="10853"/>
                    </a:lnTo>
                    <a:lnTo>
                      <a:pt x="306" y="10984"/>
                    </a:lnTo>
                    <a:lnTo>
                      <a:pt x="385" y="11115"/>
                    </a:lnTo>
                    <a:lnTo>
                      <a:pt x="472" y="11229"/>
                    </a:lnTo>
                    <a:lnTo>
                      <a:pt x="577" y="11342"/>
                    </a:lnTo>
                    <a:lnTo>
                      <a:pt x="682" y="11447"/>
                    </a:lnTo>
                    <a:lnTo>
                      <a:pt x="805" y="11535"/>
                    </a:lnTo>
                    <a:lnTo>
                      <a:pt x="927" y="11622"/>
                    </a:lnTo>
                    <a:lnTo>
                      <a:pt x="1067" y="11701"/>
                    </a:lnTo>
                    <a:lnTo>
                      <a:pt x="1216" y="11762"/>
                    </a:lnTo>
                    <a:lnTo>
                      <a:pt x="1321" y="11797"/>
                    </a:lnTo>
                    <a:lnTo>
                      <a:pt x="1434" y="11814"/>
                    </a:lnTo>
                    <a:lnTo>
                      <a:pt x="1548" y="11832"/>
                    </a:lnTo>
                    <a:lnTo>
                      <a:pt x="1670" y="11832"/>
                    </a:lnTo>
                    <a:lnTo>
                      <a:pt x="1802" y="11823"/>
                    </a:lnTo>
                    <a:lnTo>
                      <a:pt x="1924" y="11806"/>
                    </a:lnTo>
                    <a:lnTo>
                      <a:pt x="2055" y="11771"/>
                    </a:lnTo>
                    <a:lnTo>
                      <a:pt x="2195" y="11736"/>
                    </a:lnTo>
                    <a:lnTo>
                      <a:pt x="2335" y="11692"/>
                    </a:lnTo>
                    <a:lnTo>
                      <a:pt x="2475" y="11640"/>
                    </a:lnTo>
                    <a:lnTo>
                      <a:pt x="2624" y="11578"/>
                    </a:lnTo>
                    <a:lnTo>
                      <a:pt x="2763" y="11500"/>
                    </a:lnTo>
                    <a:lnTo>
                      <a:pt x="2912" y="11430"/>
                    </a:lnTo>
                    <a:lnTo>
                      <a:pt x="3061" y="11342"/>
                    </a:lnTo>
                    <a:lnTo>
                      <a:pt x="3367" y="11150"/>
                    </a:lnTo>
                    <a:lnTo>
                      <a:pt x="3664" y="10931"/>
                    </a:lnTo>
                    <a:lnTo>
                      <a:pt x="3961" y="10695"/>
                    </a:lnTo>
                    <a:lnTo>
                      <a:pt x="4259" y="10442"/>
                    </a:lnTo>
                    <a:lnTo>
                      <a:pt x="4539" y="10170"/>
                    </a:lnTo>
                    <a:lnTo>
                      <a:pt x="4818" y="9882"/>
                    </a:lnTo>
                    <a:lnTo>
                      <a:pt x="5081" y="9585"/>
                    </a:lnTo>
                    <a:lnTo>
                      <a:pt x="5326" y="9279"/>
                    </a:lnTo>
                    <a:lnTo>
                      <a:pt x="5553" y="8973"/>
                    </a:lnTo>
                    <a:lnTo>
                      <a:pt x="5780" y="9279"/>
                    </a:lnTo>
                    <a:lnTo>
                      <a:pt x="6025" y="9585"/>
                    </a:lnTo>
                    <a:lnTo>
                      <a:pt x="6287" y="9882"/>
                    </a:lnTo>
                    <a:lnTo>
                      <a:pt x="6559" y="10170"/>
                    </a:lnTo>
                    <a:lnTo>
                      <a:pt x="6847" y="10442"/>
                    </a:lnTo>
                    <a:lnTo>
                      <a:pt x="7144" y="10695"/>
                    </a:lnTo>
                    <a:lnTo>
                      <a:pt x="7442" y="10931"/>
                    </a:lnTo>
                    <a:lnTo>
                      <a:pt x="7739" y="11150"/>
                    </a:lnTo>
                    <a:lnTo>
                      <a:pt x="8036" y="11342"/>
                    </a:lnTo>
                    <a:lnTo>
                      <a:pt x="8185" y="11430"/>
                    </a:lnTo>
                    <a:lnTo>
                      <a:pt x="8334" y="11500"/>
                    </a:lnTo>
                    <a:lnTo>
                      <a:pt x="8482" y="11578"/>
                    </a:lnTo>
                    <a:lnTo>
                      <a:pt x="8631" y="11640"/>
                    </a:lnTo>
                    <a:lnTo>
                      <a:pt x="8771" y="11692"/>
                    </a:lnTo>
                    <a:lnTo>
                      <a:pt x="8911" y="11736"/>
                    </a:lnTo>
                    <a:lnTo>
                      <a:pt x="9042" y="11771"/>
                    </a:lnTo>
                    <a:lnTo>
                      <a:pt x="9182" y="11806"/>
                    </a:lnTo>
                    <a:lnTo>
                      <a:pt x="9304" y="11823"/>
                    </a:lnTo>
                    <a:lnTo>
                      <a:pt x="9435" y="11832"/>
                    </a:lnTo>
                    <a:lnTo>
                      <a:pt x="9549" y="11832"/>
                    </a:lnTo>
                    <a:lnTo>
                      <a:pt x="9672" y="11814"/>
                    </a:lnTo>
                    <a:lnTo>
                      <a:pt x="9776" y="11797"/>
                    </a:lnTo>
                    <a:lnTo>
                      <a:pt x="9890" y="11762"/>
                    </a:lnTo>
                    <a:lnTo>
                      <a:pt x="10039" y="11701"/>
                    </a:lnTo>
                    <a:lnTo>
                      <a:pt x="10170" y="11622"/>
                    </a:lnTo>
                    <a:lnTo>
                      <a:pt x="10301" y="11535"/>
                    </a:lnTo>
                    <a:lnTo>
                      <a:pt x="10424" y="11447"/>
                    </a:lnTo>
                    <a:lnTo>
                      <a:pt x="10528" y="11342"/>
                    </a:lnTo>
                    <a:lnTo>
                      <a:pt x="10633" y="11229"/>
                    </a:lnTo>
                    <a:lnTo>
                      <a:pt x="10721" y="11115"/>
                    </a:lnTo>
                    <a:lnTo>
                      <a:pt x="10800" y="10984"/>
                    </a:lnTo>
                    <a:lnTo>
                      <a:pt x="10869" y="10853"/>
                    </a:lnTo>
                    <a:lnTo>
                      <a:pt x="10931" y="10713"/>
                    </a:lnTo>
                    <a:lnTo>
                      <a:pt x="10983" y="10573"/>
                    </a:lnTo>
                    <a:lnTo>
                      <a:pt x="11027" y="10424"/>
                    </a:lnTo>
                    <a:lnTo>
                      <a:pt x="11062" y="10267"/>
                    </a:lnTo>
                    <a:lnTo>
                      <a:pt x="11088" y="10109"/>
                    </a:lnTo>
                    <a:lnTo>
                      <a:pt x="11097" y="9952"/>
                    </a:lnTo>
                    <a:lnTo>
                      <a:pt x="11106" y="9794"/>
                    </a:lnTo>
                    <a:lnTo>
                      <a:pt x="11106" y="9628"/>
                    </a:lnTo>
                    <a:lnTo>
                      <a:pt x="11097" y="9462"/>
                    </a:lnTo>
                    <a:lnTo>
                      <a:pt x="11071" y="9296"/>
                    </a:lnTo>
                    <a:lnTo>
                      <a:pt x="11044" y="9130"/>
                    </a:lnTo>
                    <a:lnTo>
                      <a:pt x="11009" y="8964"/>
                    </a:lnTo>
                    <a:lnTo>
                      <a:pt x="10966" y="8798"/>
                    </a:lnTo>
                    <a:lnTo>
                      <a:pt x="10913" y="8631"/>
                    </a:lnTo>
                    <a:lnTo>
                      <a:pt x="10852" y="8474"/>
                    </a:lnTo>
                    <a:lnTo>
                      <a:pt x="10782" y="8308"/>
                    </a:lnTo>
                    <a:lnTo>
                      <a:pt x="10703" y="8159"/>
                    </a:lnTo>
                    <a:lnTo>
                      <a:pt x="10616" y="8002"/>
                    </a:lnTo>
                    <a:lnTo>
                      <a:pt x="10528" y="7853"/>
                    </a:lnTo>
                    <a:lnTo>
                      <a:pt x="10424" y="7713"/>
                    </a:lnTo>
                    <a:lnTo>
                      <a:pt x="10319" y="7573"/>
                    </a:lnTo>
                    <a:lnTo>
                      <a:pt x="10205" y="7442"/>
                    </a:lnTo>
                    <a:lnTo>
                      <a:pt x="10082" y="7311"/>
                    </a:lnTo>
                    <a:lnTo>
                      <a:pt x="9838" y="7075"/>
                    </a:lnTo>
                    <a:lnTo>
                      <a:pt x="9628" y="6856"/>
                    </a:lnTo>
                    <a:lnTo>
                      <a:pt x="9453" y="6638"/>
                    </a:lnTo>
                    <a:lnTo>
                      <a:pt x="9296" y="6437"/>
                    </a:lnTo>
                    <a:lnTo>
                      <a:pt x="9156" y="6227"/>
                    </a:lnTo>
                    <a:lnTo>
                      <a:pt x="9042" y="6026"/>
                    </a:lnTo>
                    <a:lnTo>
                      <a:pt x="8954" y="5816"/>
                    </a:lnTo>
                    <a:lnTo>
                      <a:pt x="8867" y="5597"/>
                    </a:lnTo>
                    <a:lnTo>
                      <a:pt x="8806" y="5370"/>
                    </a:lnTo>
                    <a:lnTo>
                      <a:pt x="8753" y="5125"/>
                    </a:lnTo>
                    <a:lnTo>
                      <a:pt x="8701" y="4863"/>
                    </a:lnTo>
                    <a:lnTo>
                      <a:pt x="8666" y="4583"/>
                    </a:lnTo>
                    <a:lnTo>
                      <a:pt x="8631" y="4268"/>
                    </a:lnTo>
                    <a:lnTo>
                      <a:pt x="8596" y="3936"/>
                    </a:lnTo>
                    <a:lnTo>
                      <a:pt x="8535" y="3157"/>
                    </a:lnTo>
                    <a:lnTo>
                      <a:pt x="8517" y="2983"/>
                    </a:lnTo>
                    <a:lnTo>
                      <a:pt x="8491" y="2816"/>
                    </a:lnTo>
                    <a:lnTo>
                      <a:pt x="8456" y="2659"/>
                    </a:lnTo>
                    <a:lnTo>
                      <a:pt x="8421" y="2510"/>
                    </a:lnTo>
                    <a:lnTo>
                      <a:pt x="8412" y="2379"/>
                    </a:lnTo>
                    <a:lnTo>
                      <a:pt x="8404" y="2248"/>
                    </a:lnTo>
                    <a:lnTo>
                      <a:pt x="8377" y="2126"/>
                    </a:lnTo>
                    <a:lnTo>
                      <a:pt x="8351" y="2003"/>
                    </a:lnTo>
                    <a:lnTo>
                      <a:pt x="8316" y="1881"/>
                    </a:lnTo>
                    <a:lnTo>
                      <a:pt x="8281" y="1758"/>
                    </a:lnTo>
                    <a:lnTo>
                      <a:pt x="8229" y="1645"/>
                    </a:lnTo>
                    <a:lnTo>
                      <a:pt x="8176" y="1531"/>
                    </a:lnTo>
                    <a:lnTo>
                      <a:pt x="8124" y="1417"/>
                    </a:lnTo>
                    <a:lnTo>
                      <a:pt x="8054" y="1312"/>
                    </a:lnTo>
                    <a:lnTo>
                      <a:pt x="7984" y="1208"/>
                    </a:lnTo>
                    <a:lnTo>
                      <a:pt x="7914" y="1103"/>
                    </a:lnTo>
                    <a:lnTo>
                      <a:pt x="7835" y="1006"/>
                    </a:lnTo>
                    <a:lnTo>
                      <a:pt x="7748" y="910"/>
                    </a:lnTo>
                    <a:lnTo>
                      <a:pt x="7652" y="823"/>
                    </a:lnTo>
                    <a:lnTo>
                      <a:pt x="7564" y="735"/>
                    </a:lnTo>
                    <a:lnTo>
                      <a:pt x="7459" y="648"/>
                    </a:lnTo>
                    <a:lnTo>
                      <a:pt x="7354" y="569"/>
                    </a:lnTo>
                    <a:lnTo>
                      <a:pt x="7249" y="499"/>
                    </a:lnTo>
                    <a:lnTo>
                      <a:pt x="7136" y="429"/>
                    </a:lnTo>
                    <a:lnTo>
                      <a:pt x="7022" y="359"/>
                    </a:lnTo>
                    <a:lnTo>
                      <a:pt x="6900" y="298"/>
                    </a:lnTo>
                    <a:lnTo>
                      <a:pt x="6777" y="246"/>
                    </a:lnTo>
                    <a:lnTo>
                      <a:pt x="6646" y="193"/>
                    </a:lnTo>
                    <a:lnTo>
                      <a:pt x="6524" y="149"/>
                    </a:lnTo>
                    <a:lnTo>
                      <a:pt x="6392" y="114"/>
                    </a:lnTo>
                    <a:lnTo>
                      <a:pt x="6252" y="79"/>
                    </a:lnTo>
                    <a:lnTo>
                      <a:pt x="6113" y="53"/>
                    </a:lnTo>
                    <a:lnTo>
                      <a:pt x="5973" y="27"/>
                    </a:lnTo>
                    <a:lnTo>
                      <a:pt x="5833" y="10"/>
                    </a:lnTo>
                    <a:lnTo>
                      <a:pt x="56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6291482" y="1051513"/>
                <a:ext cx="1073867" cy="1144066"/>
              </a:xfrm>
              <a:custGeom>
                <a:avLst/>
                <a:gdLst/>
                <a:ahLst/>
                <a:cxnLst/>
                <a:rect l="l" t="t" r="r" b="b"/>
                <a:pathLst>
                  <a:path w="11106" h="11832" fill="none" extrusionOk="0">
                    <a:moveTo>
                      <a:pt x="10082" y="7311"/>
                    </a:moveTo>
                    <a:lnTo>
                      <a:pt x="10082" y="7311"/>
                    </a:lnTo>
                    <a:lnTo>
                      <a:pt x="9838" y="7075"/>
                    </a:lnTo>
                    <a:lnTo>
                      <a:pt x="9628" y="6856"/>
                    </a:lnTo>
                    <a:lnTo>
                      <a:pt x="9453" y="6638"/>
                    </a:lnTo>
                    <a:lnTo>
                      <a:pt x="9296" y="6437"/>
                    </a:lnTo>
                    <a:lnTo>
                      <a:pt x="9156" y="6227"/>
                    </a:lnTo>
                    <a:lnTo>
                      <a:pt x="9042" y="6026"/>
                    </a:lnTo>
                    <a:lnTo>
                      <a:pt x="8954" y="5816"/>
                    </a:lnTo>
                    <a:lnTo>
                      <a:pt x="8867" y="5597"/>
                    </a:lnTo>
                    <a:lnTo>
                      <a:pt x="8806" y="5370"/>
                    </a:lnTo>
                    <a:lnTo>
                      <a:pt x="8753" y="5125"/>
                    </a:lnTo>
                    <a:lnTo>
                      <a:pt x="8701" y="4863"/>
                    </a:lnTo>
                    <a:lnTo>
                      <a:pt x="8666" y="4583"/>
                    </a:lnTo>
                    <a:lnTo>
                      <a:pt x="8631" y="4268"/>
                    </a:lnTo>
                    <a:lnTo>
                      <a:pt x="8596" y="3936"/>
                    </a:lnTo>
                    <a:lnTo>
                      <a:pt x="8535" y="3157"/>
                    </a:lnTo>
                    <a:lnTo>
                      <a:pt x="8535" y="3157"/>
                    </a:lnTo>
                    <a:lnTo>
                      <a:pt x="8517" y="2983"/>
                    </a:lnTo>
                    <a:lnTo>
                      <a:pt x="8491" y="2816"/>
                    </a:lnTo>
                    <a:lnTo>
                      <a:pt x="8456" y="2659"/>
                    </a:lnTo>
                    <a:lnTo>
                      <a:pt x="8421" y="2510"/>
                    </a:lnTo>
                    <a:lnTo>
                      <a:pt x="8421" y="2510"/>
                    </a:lnTo>
                    <a:lnTo>
                      <a:pt x="8412" y="2379"/>
                    </a:lnTo>
                    <a:lnTo>
                      <a:pt x="8404" y="2248"/>
                    </a:lnTo>
                    <a:lnTo>
                      <a:pt x="8377" y="2126"/>
                    </a:lnTo>
                    <a:lnTo>
                      <a:pt x="8351" y="2003"/>
                    </a:lnTo>
                    <a:lnTo>
                      <a:pt x="8316" y="1881"/>
                    </a:lnTo>
                    <a:lnTo>
                      <a:pt x="8281" y="1758"/>
                    </a:lnTo>
                    <a:lnTo>
                      <a:pt x="8229" y="1645"/>
                    </a:lnTo>
                    <a:lnTo>
                      <a:pt x="8176" y="1531"/>
                    </a:lnTo>
                    <a:lnTo>
                      <a:pt x="8124" y="1417"/>
                    </a:lnTo>
                    <a:lnTo>
                      <a:pt x="8054" y="1312"/>
                    </a:lnTo>
                    <a:lnTo>
                      <a:pt x="7984" y="1208"/>
                    </a:lnTo>
                    <a:lnTo>
                      <a:pt x="7914" y="1103"/>
                    </a:lnTo>
                    <a:lnTo>
                      <a:pt x="7835" y="1006"/>
                    </a:lnTo>
                    <a:lnTo>
                      <a:pt x="7748" y="910"/>
                    </a:lnTo>
                    <a:lnTo>
                      <a:pt x="7652" y="823"/>
                    </a:lnTo>
                    <a:lnTo>
                      <a:pt x="7564" y="735"/>
                    </a:lnTo>
                    <a:lnTo>
                      <a:pt x="7459" y="648"/>
                    </a:lnTo>
                    <a:lnTo>
                      <a:pt x="7354" y="569"/>
                    </a:lnTo>
                    <a:lnTo>
                      <a:pt x="7249" y="499"/>
                    </a:lnTo>
                    <a:lnTo>
                      <a:pt x="7136" y="429"/>
                    </a:lnTo>
                    <a:lnTo>
                      <a:pt x="7022" y="359"/>
                    </a:lnTo>
                    <a:lnTo>
                      <a:pt x="6900" y="298"/>
                    </a:lnTo>
                    <a:lnTo>
                      <a:pt x="6777" y="246"/>
                    </a:lnTo>
                    <a:lnTo>
                      <a:pt x="6646" y="193"/>
                    </a:lnTo>
                    <a:lnTo>
                      <a:pt x="6524" y="149"/>
                    </a:lnTo>
                    <a:lnTo>
                      <a:pt x="6392" y="114"/>
                    </a:lnTo>
                    <a:lnTo>
                      <a:pt x="6252" y="79"/>
                    </a:lnTo>
                    <a:lnTo>
                      <a:pt x="6113" y="53"/>
                    </a:lnTo>
                    <a:lnTo>
                      <a:pt x="5973" y="27"/>
                    </a:lnTo>
                    <a:lnTo>
                      <a:pt x="5833" y="10"/>
                    </a:lnTo>
                    <a:lnTo>
                      <a:pt x="5684" y="1"/>
                    </a:lnTo>
                    <a:lnTo>
                      <a:pt x="5544" y="1"/>
                    </a:lnTo>
                    <a:lnTo>
                      <a:pt x="5544" y="1"/>
                    </a:lnTo>
                    <a:lnTo>
                      <a:pt x="5396" y="1"/>
                    </a:lnTo>
                    <a:lnTo>
                      <a:pt x="5247" y="10"/>
                    </a:lnTo>
                    <a:lnTo>
                      <a:pt x="5098" y="27"/>
                    </a:lnTo>
                    <a:lnTo>
                      <a:pt x="4958" y="53"/>
                    </a:lnTo>
                    <a:lnTo>
                      <a:pt x="4818" y="79"/>
                    </a:lnTo>
                    <a:lnTo>
                      <a:pt x="4687" y="114"/>
                    </a:lnTo>
                    <a:lnTo>
                      <a:pt x="4547" y="158"/>
                    </a:lnTo>
                    <a:lnTo>
                      <a:pt x="4416" y="202"/>
                    </a:lnTo>
                    <a:lnTo>
                      <a:pt x="4294" y="254"/>
                    </a:lnTo>
                    <a:lnTo>
                      <a:pt x="4163" y="307"/>
                    </a:lnTo>
                    <a:lnTo>
                      <a:pt x="4049" y="368"/>
                    </a:lnTo>
                    <a:lnTo>
                      <a:pt x="3926" y="438"/>
                    </a:lnTo>
                    <a:lnTo>
                      <a:pt x="3813" y="508"/>
                    </a:lnTo>
                    <a:lnTo>
                      <a:pt x="3708" y="587"/>
                    </a:lnTo>
                    <a:lnTo>
                      <a:pt x="3603" y="665"/>
                    </a:lnTo>
                    <a:lnTo>
                      <a:pt x="3498" y="753"/>
                    </a:lnTo>
                    <a:lnTo>
                      <a:pt x="3411" y="840"/>
                    </a:lnTo>
                    <a:lnTo>
                      <a:pt x="3314" y="928"/>
                    </a:lnTo>
                    <a:lnTo>
                      <a:pt x="3227" y="1024"/>
                    </a:lnTo>
                    <a:lnTo>
                      <a:pt x="3148" y="1129"/>
                    </a:lnTo>
                    <a:lnTo>
                      <a:pt x="3078" y="1234"/>
                    </a:lnTo>
                    <a:lnTo>
                      <a:pt x="3008" y="1339"/>
                    </a:lnTo>
                    <a:lnTo>
                      <a:pt x="2938" y="1452"/>
                    </a:lnTo>
                    <a:lnTo>
                      <a:pt x="2886" y="1566"/>
                    </a:lnTo>
                    <a:lnTo>
                      <a:pt x="2833" y="1680"/>
                    </a:lnTo>
                    <a:lnTo>
                      <a:pt x="2790" y="1793"/>
                    </a:lnTo>
                    <a:lnTo>
                      <a:pt x="2746" y="1916"/>
                    </a:lnTo>
                    <a:lnTo>
                      <a:pt x="2720" y="2038"/>
                    </a:lnTo>
                    <a:lnTo>
                      <a:pt x="2694" y="2169"/>
                    </a:lnTo>
                    <a:lnTo>
                      <a:pt x="2676" y="2292"/>
                    </a:lnTo>
                    <a:lnTo>
                      <a:pt x="2659" y="2423"/>
                    </a:lnTo>
                    <a:lnTo>
                      <a:pt x="2659" y="2554"/>
                    </a:lnTo>
                    <a:lnTo>
                      <a:pt x="2659" y="2554"/>
                    </a:lnTo>
                    <a:lnTo>
                      <a:pt x="2659" y="2598"/>
                    </a:lnTo>
                    <a:lnTo>
                      <a:pt x="2659" y="2598"/>
                    </a:lnTo>
                    <a:lnTo>
                      <a:pt x="2606" y="2860"/>
                    </a:lnTo>
                    <a:lnTo>
                      <a:pt x="2589" y="3009"/>
                    </a:lnTo>
                    <a:lnTo>
                      <a:pt x="2571" y="3157"/>
                    </a:lnTo>
                    <a:lnTo>
                      <a:pt x="2571" y="3157"/>
                    </a:lnTo>
                    <a:lnTo>
                      <a:pt x="2501" y="3936"/>
                    </a:lnTo>
                    <a:lnTo>
                      <a:pt x="2475" y="4268"/>
                    </a:lnTo>
                    <a:lnTo>
                      <a:pt x="2440" y="4583"/>
                    </a:lnTo>
                    <a:lnTo>
                      <a:pt x="2396" y="4863"/>
                    </a:lnTo>
                    <a:lnTo>
                      <a:pt x="2352" y="5125"/>
                    </a:lnTo>
                    <a:lnTo>
                      <a:pt x="2300" y="5370"/>
                    </a:lnTo>
                    <a:lnTo>
                      <a:pt x="2230" y="5597"/>
                    </a:lnTo>
                    <a:lnTo>
                      <a:pt x="2151" y="5816"/>
                    </a:lnTo>
                    <a:lnTo>
                      <a:pt x="2055" y="6026"/>
                    </a:lnTo>
                    <a:lnTo>
                      <a:pt x="1942" y="6227"/>
                    </a:lnTo>
                    <a:lnTo>
                      <a:pt x="1810" y="6437"/>
                    </a:lnTo>
                    <a:lnTo>
                      <a:pt x="1653" y="6638"/>
                    </a:lnTo>
                    <a:lnTo>
                      <a:pt x="1469" y="6856"/>
                    </a:lnTo>
                    <a:lnTo>
                      <a:pt x="1259" y="7075"/>
                    </a:lnTo>
                    <a:lnTo>
                      <a:pt x="1023" y="7311"/>
                    </a:lnTo>
                    <a:lnTo>
                      <a:pt x="1023" y="7311"/>
                    </a:lnTo>
                    <a:lnTo>
                      <a:pt x="901" y="7442"/>
                    </a:lnTo>
                    <a:lnTo>
                      <a:pt x="787" y="7573"/>
                    </a:lnTo>
                    <a:lnTo>
                      <a:pt x="674" y="7713"/>
                    </a:lnTo>
                    <a:lnTo>
                      <a:pt x="577" y="7853"/>
                    </a:lnTo>
                    <a:lnTo>
                      <a:pt x="481" y="8002"/>
                    </a:lnTo>
                    <a:lnTo>
                      <a:pt x="403" y="8159"/>
                    </a:lnTo>
                    <a:lnTo>
                      <a:pt x="324" y="8308"/>
                    </a:lnTo>
                    <a:lnTo>
                      <a:pt x="254" y="8474"/>
                    </a:lnTo>
                    <a:lnTo>
                      <a:pt x="193" y="8631"/>
                    </a:lnTo>
                    <a:lnTo>
                      <a:pt x="140" y="8798"/>
                    </a:lnTo>
                    <a:lnTo>
                      <a:pt x="96" y="8964"/>
                    </a:lnTo>
                    <a:lnTo>
                      <a:pt x="61" y="9130"/>
                    </a:lnTo>
                    <a:lnTo>
                      <a:pt x="26" y="9296"/>
                    </a:lnTo>
                    <a:lnTo>
                      <a:pt x="9" y="9462"/>
                    </a:lnTo>
                    <a:lnTo>
                      <a:pt x="0" y="9628"/>
                    </a:lnTo>
                    <a:lnTo>
                      <a:pt x="0" y="9794"/>
                    </a:lnTo>
                    <a:lnTo>
                      <a:pt x="0" y="9952"/>
                    </a:lnTo>
                    <a:lnTo>
                      <a:pt x="18" y="10109"/>
                    </a:lnTo>
                    <a:lnTo>
                      <a:pt x="44" y="10267"/>
                    </a:lnTo>
                    <a:lnTo>
                      <a:pt x="79" y="10424"/>
                    </a:lnTo>
                    <a:lnTo>
                      <a:pt x="123" y="10573"/>
                    </a:lnTo>
                    <a:lnTo>
                      <a:pt x="175" y="10713"/>
                    </a:lnTo>
                    <a:lnTo>
                      <a:pt x="236" y="10853"/>
                    </a:lnTo>
                    <a:lnTo>
                      <a:pt x="306" y="10984"/>
                    </a:lnTo>
                    <a:lnTo>
                      <a:pt x="385" y="11115"/>
                    </a:lnTo>
                    <a:lnTo>
                      <a:pt x="472" y="11229"/>
                    </a:lnTo>
                    <a:lnTo>
                      <a:pt x="577" y="11342"/>
                    </a:lnTo>
                    <a:lnTo>
                      <a:pt x="682" y="11447"/>
                    </a:lnTo>
                    <a:lnTo>
                      <a:pt x="805" y="11535"/>
                    </a:lnTo>
                    <a:lnTo>
                      <a:pt x="927" y="11622"/>
                    </a:lnTo>
                    <a:lnTo>
                      <a:pt x="1067" y="11701"/>
                    </a:lnTo>
                    <a:lnTo>
                      <a:pt x="1216" y="11762"/>
                    </a:lnTo>
                    <a:lnTo>
                      <a:pt x="1216" y="11762"/>
                    </a:lnTo>
                    <a:lnTo>
                      <a:pt x="1321" y="11797"/>
                    </a:lnTo>
                    <a:lnTo>
                      <a:pt x="1434" y="11814"/>
                    </a:lnTo>
                    <a:lnTo>
                      <a:pt x="1548" y="11832"/>
                    </a:lnTo>
                    <a:lnTo>
                      <a:pt x="1670" y="11832"/>
                    </a:lnTo>
                    <a:lnTo>
                      <a:pt x="1802" y="11823"/>
                    </a:lnTo>
                    <a:lnTo>
                      <a:pt x="1924" y="11806"/>
                    </a:lnTo>
                    <a:lnTo>
                      <a:pt x="2055" y="11771"/>
                    </a:lnTo>
                    <a:lnTo>
                      <a:pt x="2195" y="11736"/>
                    </a:lnTo>
                    <a:lnTo>
                      <a:pt x="2335" y="11692"/>
                    </a:lnTo>
                    <a:lnTo>
                      <a:pt x="2475" y="11640"/>
                    </a:lnTo>
                    <a:lnTo>
                      <a:pt x="2624" y="11578"/>
                    </a:lnTo>
                    <a:lnTo>
                      <a:pt x="2763" y="11500"/>
                    </a:lnTo>
                    <a:lnTo>
                      <a:pt x="2912" y="11430"/>
                    </a:lnTo>
                    <a:lnTo>
                      <a:pt x="3061" y="11342"/>
                    </a:lnTo>
                    <a:lnTo>
                      <a:pt x="3367" y="11150"/>
                    </a:lnTo>
                    <a:lnTo>
                      <a:pt x="3664" y="10931"/>
                    </a:lnTo>
                    <a:lnTo>
                      <a:pt x="3961" y="10695"/>
                    </a:lnTo>
                    <a:lnTo>
                      <a:pt x="4259" y="10442"/>
                    </a:lnTo>
                    <a:lnTo>
                      <a:pt x="4539" y="10170"/>
                    </a:lnTo>
                    <a:lnTo>
                      <a:pt x="4818" y="9882"/>
                    </a:lnTo>
                    <a:lnTo>
                      <a:pt x="5081" y="9585"/>
                    </a:lnTo>
                    <a:lnTo>
                      <a:pt x="5326" y="9279"/>
                    </a:lnTo>
                    <a:lnTo>
                      <a:pt x="5553" y="8973"/>
                    </a:lnTo>
                    <a:lnTo>
                      <a:pt x="5553" y="8973"/>
                    </a:lnTo>
                    <a:lnTo>
                      <a:pt x="5780" y="9279"/>
                    </a:lnTo>
                    <a:lnTo>
                      <a:pt x="6025" y="9585"/>
                    </a:lnTo>
                    <a:lnTo>
                      <a:pt x="6287" y="9882"/>
                    </a:lnTo>
                    <a:lnTo>
                      <a:pt x="6559" y="10170"/>
                    </a:lnTo>
                    <a:lnTo>
                      <a:pt x="6847" y="10442"/>
                    </a:lnTo>
                    <a:lnTo>
                      <a:pt x="7144" y="10695"/>
                    </a:lnTo>
                    <a:lnTo>
                      <a:pt x="7442" y="10931"/>
                    </a:lnTo>
                    <a:lnTo>
                      <a:pt x="7739" y="11150"/>
                    </a:lnTo>
                    <a:lnTo>
                      <a:pt x="8036" y="11342"/>
                    </a:lnTo>
                    <a:lnTo>
                      <a:pt x="8185" y="11430"/>
                    </a:lnTo>
                    <a:lnTo>
                      <a:pt x="8334" y="11500"/>
                    </a:lnTo>
                    <a:lnTo>
                      <a:pt x="8482" y="11578"/>
                    </a:lnTo>
                    <a:lnTo>
                      <a:pt x="8631" y="11640"/>
                    </a:lnTo>
                    <a:lnTo>
                      <a:pt x="8771" y="11692"/>
                    </a:lnTo>
                    <a:lnTo>
                      <a:pt x="8911" y="11736"/>
                    </a:lnTo>
                    <a:lnTo>
                      <a:pt x="9042" y="11771"/>
                    </a:lnTo>
                    <a:lnTo>
                      <a:pt x="9182" y="11806"/>
                    </a:lnTo>
                    <a:lnTo>
                      <a:pt x="9304" y="11823"/>
                    </a:lnTo>
                    <a:lnTo>
                      <a:pt x="9435" y="11832"/>
                    </a:lnTo>
                    <a:lnTo>
                      <a:pt x="9549" y="11832"/>
                    </a:lnTo>
                    <a:lnTo>
                      <a:pt x="9672" y="11814"/>
                    </a:lnTo>
                    <a:lnTo>
                      <a:pt x="9776" y="11797"/>
                    </a:lnTo>
                    <a:lnTo>
                      <a:pt x="9890" y="11762"/>
                    </a:lnTo>
                    <a:lnTo>
                      <a:pt x="9890" y="11762"/>
                    </a:lnTo>
                    <a:lnTo>
                      <a:pt x="10039" y="11701"/>
                    </a:lnTo>
                    <a:lnTo>
                      <a:pt x="10170" y="11622"/>
                    </a:lnTo>
                    <a:lnTo>
                      <a:pt x="10301" y="11535"/>
                    </a:lnTo>
                    <a:lnTo>
                      <a:pt x="10424" y="11447"/>
                    </a:lnTo>
                    <a:lnTo>
                      <a:pt x="10528" y="11342"/>
                    </a:lnTo>
                    <a:lnTo>
                      <a:pt x="10633" y="11229"/>
                    </a:lnTo>
                    <a:lnTo>
                      <a:pt x="10721" y="11115"/>
                    </a:lnTo>
                    <a:lnTo>
                      <a:pt x="10800" y="10984"/>
                    </a:lnTo>
                    <a:lnTo>
                      <a:pt x="10869" y="10853"/>
                    </a:lnTo>
                    <a:lnTo>
                      <a:pt x="10931" y="10713"/>
                    </a:lnTo>
                    <a:lnTo>
                      <a:pt x="10983" y="10573"/>
                    </a:lnTo>
                    <a:lnTo>
                      <a:pt x="11027" y="10424"/>
                    </a:lnTo>
                    <a:lnTo>
                      <a:pt x="11062" y="10267"/>
                    </a:lnTo>
                    <a:lnTo>
                      <a:pt x="11088" y="10109"/>
                    </a:lnTo>
                    <a:lnTo>
                      <a:pt x="11097" y="9952"/>
                    </a:lnTo>
                    <a:lnTo>
                      <a:pt x="11106" y="9794"/>
                    </a:lnTo>
                    <a:lnTo>
                      <a:pt x="11106" y="9628"/>
                    </a:lnTo>
                    <a:lnTo>
                      <a:pt x="11097" y="9462"/>
                    </a:lnTo>
                    <a:lnTo>
                      <a:pt x="11071" y="9296"/>
                    </a:lnTo>
                    <a:lnTo>
                      <a:pt x="11044" y="9130"/>
                    </a:lnTo>
                    <a:lnTo>
                      <a:pt x="11009" y="8964"/>
                    </a:lnTo>
                    <a:lnTo>
                      <a:pt x="10966" y="8798"/>
                    </a:lnTo>
                    <a:lnTo>
                      <a:pt x="10913" y="8631"/>
                    </a:lnTo>
                    <a:lnTo>
                      <a:pt x="10852" y="8474"/>
                    </a:lnTo>
                    <a:lnTo>
                      <a:pt x="10782" y="8308"/>
                    </a:lnTo>
                    <a:lnTo>
                      <a:pt x="10703" y="8159"/>
                    </a:lnTo>
                    <a:lnTo>
                      <a:pt x="10616" y="8002"/>
                    </a:lnTo>
                    <a:lnTo>
                      <a:pt x="10528" y="7853"/>
                    </a:lnTo>
                    <a:lnTo>
                      <a:pt x="10424" y="7713"/>
                    </a:lnTo>
                    <a:lnTo>
                      <a:pt x="10319" y="7573"/>
                    </a:lnTo>
                    <a:lnTo>
                      <a:pt x="10205" y="7442"/>
                    </a:lnTo>
                    <a:lnTo>
                      <a:pt x="10082" y="731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6234821" y="3194895"/>
                <a:ext cx="1193959" cy="568262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5877" extrusionOk="0">
                    <a:moveTo>
                      <a:pt x="10135" y="1"/>
                    </a:moveTo>
                    <a:lnTo>
                      <a:pt x="2038" y="246"/>
                    </a:lnTo>
                    <a:lnTo>
                      <a:pt x="1994" y="342"/>
                    </a:lnTo>
                    <a:lnTo>
                      <a:pt x="1872" y="613"/>
                    </a:lnTo>
                    <a:lnTo>
                      <a:pt x="1671" y="998"/>
                    </a:lnTo>
                    <a:lnTo>
                      <a:pt x="1557" y="1225"/>
                    </a:lnTo>
                    <a:lnTo>
                      <a:pt x="1417" y="1461"/>
                    </a:lnTo>
                    <a:lnTo>
                      <a:pt x="1277" y="1706"/>
                    </a:lnTo>
                    <a:lnTo>
                      <a:pt x="1120" y="1951"/>
                    </a:lnTo>
                    <a:lnTo>
                      <a:pt x="954" y="2196"/>
                    </a:lnTo>
                    <a:lnTo>
                      <a:pt x="770" y="2423"/>
                    </a:lnTo>
                    <a:lnTo>
                      <a:pt x="595" y="2633"/>
                    </a:lnTo>
                    <a:lnTo>
                      <a:pt x="499" y="2738"/>
                    </a:lnTo>
                    <a:lnTo>
                      <a:pt x="403" y="2825"/>
                    </a:lnTo>
                    <a:lnTo>
                      <a:pt x="306" y="2913"/>
                    </a:lnTo>
                    <a:lnTo>
                      <a:pt x="210" y="2991"/>
                    </a:lnTo>
                    <a:lnTo>
                      <a:pt x="114" y="3061"/>
                    </a:lnTo>
                    <a:lnTo>
                      <a:pt x="18" y="3122"/>
                    </a:lnTo>
                    <a:lnTo>
                      <a:pt x="9" y="3149"/>
                    </a:lnTo>
                    <a:lnTo>
                      <a:pt x="0" y="3236"/>
                    </a:lnTo>
                    <a:lnTo>
                      <a:pt x="0" y="3367"/>
                    </a:lnTo>
                    <a:lnTo>
                      <a:pt x="9" y="3446"/>
                    </a:lnTo>
                    <a:lnTo>
                      <a:pt x="18" y="3533"/>
                    </a:lnTo>
                    <a:lnTo>
                      <a:pt x="35" y="3630"/>
                    </a:lnTo>
                    <a:lnTo>
                      <a:pt x="70" y="3735"/>
                    </a:lnTo>
                    <a:lnTo>
                      <a:pt x="105" y="3848"/>
                    </a:lnTo>
                    <a:lnTo>
                      <a:pt x="167" y="3962"/>
                    </a:lnTo>
                    <a:lnTo>
                      <a:pt x="228" y="4084"/>
                    </a:lnTo>
                    <a:lnTo>
                      <a:pt x="315" y="4207"/>
                    </a:lnTo>
                    <a:lnTo>
                      <a:pt x="411" y="4329"/>
                    </a:lnTo>
                    <a:lnTo>
                      <a:pt x="534" y="4452"/>
                    </a:lnTo>
                    <a:lnTo>
                      <a:pt x="674" y="4583"/>
                    </a:lnTo>
                    <a:lnTo>
                      <a:pt x="840" y="4705"/>
                    </a:lnTo>
                    <a:lnTo>
                      <a:pt x="1023" y="4828"/>
                    </a:lnTo>
                    <a:lnTo>
                      <a:pt x="1233" y="4950"/>
                    </a:lnTo>
                    <a:lnTo>
                      <a:pt x="1469" y="5072"/>
                    </a:lnTo>
                    <a:lnTo>
                      <a:pt x="1732" y="5186"/>
                    </a:lnTo>
                    <a:lnTo>
                      <a:pt x="2029" y="5291"/>
                    </a:lnTo>
                    <a:lnTo>
                      <a:pt x="2353" y="5396"/>
                    </a:lnTo>
                    <a:lnTo>
                      <a:pt x="2711" y="5492"/>
                    </a:lnTo>
                    <a:lnTo>
                      <a:pt x="3105" y="5580"/>
                    </a:lnTo>
                    <a:lnTo>
                      <a:pt x="3533" y="5658"/>
                    </a:lnTo>
                    <a:lnTo>
                      <a:pt x="3997" y="5720"/>
                    </a:lnTo>
                    <a:lnTo>
                      <a:pt x="4504" y="5781"/>
                    </a:lnTo>
                    <a:lnTo>
                      <a:pt x="5046" y="5824"/>
                    </a:lnTo>
                    <a:lnTo>
                      <a:pt x="5632" y="5851"/>
                    </a:lnTo>
                    <a:lnTo>
                      <a:pt x="6261" y="5868"/>
                    </a:lnTo>
                    <a:lnTo>
                      <a:pt x="7127" y="5877"/>
                    </a:lnTo>
                    <a:lnTo>
                      <a:pt x="7914" y="5868"/>
                    </a:lnTo>
                    <a:lnTo>
                      <a:pt x="8631" y="5842"/>
                    </a:lnTo>
                    <a:lnTo>
                      <a:pt x="9278" y="5798"/>
                    </a:lnTo>
                    <a:lnTo>
                      <a:pt x="9864" y="5746"/>
                    </a:lnTo>
                    <a:lnTo>
                      <a:pt x="10380" y="5676"/>
                    </a:lnTo>
                    <a:lnTo>
                      <a:pt x="10843" y="5606"/>
                    </a:lnTo>
                    <a:lnTo>
                      <a:pt x="11246" y="5518"/>
                    </a:lnTo>
                    <a:lnTo>
                      <a:pt x="11342" y="5492"/>
                    </a:lnTo>
                    <a:lnTo>
                      <a:pt x="11438" y="5466"/>
                    </a:lnTo>
                    <a:lnTo>
                      <a:pt x="11525" y="5431"/>
                    </a:lnTo>
                    <a:lnTo>
                      <a:pt x="11604" y="5387"/>
                    </a:lnTo>
                    <a:lnTo>
                      <a:pt x="11683" y="5344"/>
                    </a:lnTo>
                    <a:lnTo>
                      <a:pt x="11762" y="5291"/>
                    </a:lnTo>
                    <a:lnTo>
                      <a:pt x="11831" y="5239"/>
                    </a:lnTo>
                    <a:lnTo>
                      <a:pt x="11901" y="5177"/>
                    </a:lnTo>
                    <a:lnTo>
                      <a:pt x="11963" y="5116"/>
                    </a:lnTo>
                    <a:lnTo>
                      <a:pt x="12024" y="5046"/>
                    </a:lnTo>
                    <a:lnTo>
                      <a:pt x="12076" y="4976"/>
                    </a:lnTo>
                    <a:lnTo>
                      <a:pt x="12129" y="4906"/>
                    </a:lnTo>
                    <a:lnTo>
                      <a:pt x="12173" y="4828"/>
                    </a:lnTo>
                    <a:lnTo>
                      <a:pt x="12208" y="4749"/>
                    </a:lnTo>
                    <a:lnTo>
                      <a:pt x="12242" y="4670"/>
                    </a:lnTo>
                    <a:lnTo>
                      <a:pt x="12277" y="4583"/>
                    </a:lnTo>
                    <a:lnTo>
                      <a:pt x="12295" y="4504"/>
                    </a:lnTo>
                    <a:lnTo>
                      <a:pt x="12321" y="4417"/>
                    </a:lnTo>
                    <a:lnTo>
                      <a:pt x="12330" y="4329"/>
                    </a:lnTo>
                    <a:lnTo>
                      <a:pt x="12339" y="4242"/>
                    </a:lnTo>
                    <a:lnTo>
                      <a:pt x="12347" y="4154"/>
                    </a:lnTo>
                    <a:lnTo>
                      <a:pt x="12347" y="4067"/>
                    </a:lnTo>
                    <a:lnTo>
                      <a:pt x="12339" y="3979"/>
                    </a:lnTo>
                    <a:lnTo>
                      <a:pt x="12321" y="3892"/>
                    </a:lnTo>
                    <a:lnTo>
                      <a:pt x="12304" y="3796"/>
                    </a:lnTo>
                    <a:lnTo>
                      <a:pt x="12277" y="3717"/>
                    </a:lnTo>
                    <a:lnTo>
                      <a:pt x="12251" y="3630"/>
                    </a:lnTo>
                    <a:lnTo>
                      <a:pt x="12216" y="3542"/>
                    </a:lnTo>
                    <a:lnTo>
                      <a:pt x="12173" y="3455"/>
                    </a:lnTo>
                    <a:lnTo>
                      <a:pt x="12120" y="3376"/>
                    </a:lnTo>
                    <a:lnTo>
                      <a:pt x="12068" y="3297"/>
                    </a:lnTo>
                    <a:lnTo>
                      <a:pt x="12006" y="3219"/>
                    </a:lnTo>
                    <a:lnTo>
                      <a:pt x="11683" y="2834"/>
                    </a:lnTo>
                    <a:lnTo>
                      <a:pt x="11351" y="2414"/>
                    </a:lnTo>
                    <a:lnTo>
                      <a:pt x="11193" y="2196"/>
                    </a:lnTo>
                    <a:lnTo>
                      <a:pt x="11036" y="1986"/>
                    </a:lnTo>
                    <a:lnTo>
                      <a:pt x="10887" y="1767"/>
                    </a:lnTo>
                    <a:lnTo>
                      <a:pt x="10738" y="1549"/>
                    </a:lnTo>
                    <a:lnTo>
                      <a:pt x="10607" y="1330"/>
                    </a:lnTo>
                    <a:lnTo>
                      <a:pt x="10494" y="1120"/>
                    </a:lnTo>
                    <a:lnTo>
                      <a:pt x="10389" y="910"/>
                    </a:lnTo>
                    <a:lnTo>
                      <a:pt x="10301" y="709"/>
                    </a:lnTo>
                    <a:lnTo>
                      <a:pt x="10231" y="517"/>
                    </a:lnTo>
                    <a:lnTo>
                      <a:pt x="10179" y="333"/>
                    </a:lnTo>
                    <a:lnTo>
                      <a:pt x="10144" y="158"/>
                    </a:lnTo>
                    <a:lnTo>
                      <a:pt x="10135" y="79"/>
                    </a:lnTo>
                    <a:lnTo>
                      <a:pt x="1013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6234821" y="3194895"/>
                <a:ext cx="1193959" cy="568262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5877" fill="none" extrusionOk="0">
                    <a:moveTo>
                      <a:pt x="2038" y="246"/>
                    </a:moveTo>
                    <a:lnTo>
                      <a:pt x="2038" y="246"/>
                    </a:lnTo>
                    <a:lnTo>
                      <a:pt x="1994" y="342"/>
                    </a:lnTo>
                    <a:lnTo>
                      <a:pt x="1872" y="613"/>
                    </a:lnTo>
                    <a:lnTo>
                      <a:pt x="1671" y="998"/>
                    </a:lnTo>
                    <a:lnTo>
                      <a:pt x="1557" y="1225"/>
                    </a:lnTo>
                    <a:lnTo>
                      <a:pt x="1417" y="1461"/>
                    </a:lnTo>
                    <a:lnTo>
                      <a:pt x="1277" y="1706"/>
                    </a:lnTo>
                    <a:lnTo>
                      <a:pt x="1120" y="1951"/>
                    </a:lnTo>
                    <a:lnTo>
                      <a:pt x="954" y="2196"/>
                    </a:lnTo>
                    <a:lnTo>
                      <a:pt x="770" y="2423"/>
                    </a:lnTo>
                    <a:lnTo>
                      <a:pt x="595" y="2633"/>
                    </a:lnTo>
                    <a:lnTo>
                      <a:pt x="499" y="2738"/>
                    </a:lnTo>
                    <a:lnTo>
                      <a:pt x="403" y="2825"/>
                    </a:lnTo>
                    <a:lnTo>
                      <a:pt x="306" y="2913"/>
                    </a:lnTo>
                    <a:lnTo>
                      <a:pt x="210" y="2991"/>
                    </a:lnTo>
                    <a:lnTo>
                      <a:pt x="114" y="3061"/>
                    </a:lnTo>
                    <a:lnTo>
                      <a:pt x="18" y="3122"/>
                    </a:lnTo>
                    <a:lnTo>
                      <a:pt x="18" y="3122"/>
                    </a:lnTo>
                    <a:lnTo>
                      <a:pt x="9" y="3149"/>
                    </a:lnTo>
                    <a:lnTo>
                      <a:pt x="0" y="3236"/>
                    </a:lnTo>
                    <a:lnTo>
                      <a:pt x="0" y="3367"/>
                    </a:lnTo>
                    <a:lnTo>
                      <a:pt x="9" y="3446"/>
                    </a:lnTo>
                    <a:lnTo>
                      <a:pt x="18" y="3533"/>
                    </a:lnTo>
                    <a:lnTo>
                      <a:pt x="35" y="3630"/>
                    </a:lnTo>
                    <a:lnTo>
                      <a:pt x="70" y="3735"/>
                    </a:lnTo>
                    <a:lnTo>
                      <a:pt x="105" y="3848"/>
                    </a:lnTo>
                    <a:lnTo>
                      <a:pt x="167" y="3962"/>
                    </a:lnTo>
                    <a:lnTo>
                      <a:pt x="228" y="4084"/>
                    </a:lnTo>
                    <a:lnTo>
                      <a:pt x="315" y="4207"/>
                    </a:lnTo>
                    <a:lnTo>
                      <a:pt x="411" y="4329"/>
                    </a:lnTo>
                    <a:lnTo>
                      <a:pt x="534" y="4452"/>
                    </a:lnTo>
                    <a:lnTo>
                      <a:pt x="674" y="4583"/>
                    </a:lnTo>
                    <a:lnTo>
                      <a:pt x="840" y="4705"/>
                    </a:lnTo>
                    <a:lnTo>
                      <a:pt x="1023" y="4828"/>
                    </a:lnTo>
                    <a:lnTo>
                      <a:pt x="1233" y="4950"/>
                    </a:lnTo>
                    <a:lnTo>
                      <a:pt x="1469" y="5072"/>
                    </a:lnTo>
                    <a:lnTo>
                      <a:pt x="1732" y="5186"/>
                    </a:lnTo>
                    <a:lnTo>
                      <a:pt x="2029" y="5291"/>
                    </a:lnTo>
                    <a:lnTo>
                      <a:pt x="2353" y="5396"/>
                    </a:lnTo>
                    <a:lnTo>
                      <a:pt x="2711" y="5492"/>
                    </a:lnTo>
                    <a:lnTo>
                      <a:pt x="3105" y="5580"/>
                    </a:lnTo>
                    <a:lnTo>
                      <a:pt x="3533" y="5658"/>
                    </a:lnTo>
                    <a:lnTo>
                      <a:pt x="3997" y="5720"/>
                    </a:lnTo>
                    <a:lnTo>
                      <a:pt x="4504" y="5781"/>
                    </a:lnTo>
                    <a:lnTo>
                      <a:pt x="5046" y="5824"/>
                    </a:lnTo>
                    <a:lnTo>
                      <a:pt x="5632" y="5851"/>
                    </a:lnTo>
                    <a:lnTo>
                      <a:pt x="6261" y="5868"/>
                    </a:lnTo>
                    <a:lnTo>
                      <a:pt x="6261" y="5868"/>
                    </a:lnTo>
                    <a:lnTo>
                      <a:pt x="7127" y="5877"/>
                    </a:lnTo>
                    <a:lnTo>
                      <a:pt x="7914" y="5868"/>
                    </a:lnTo>
                    <a:lnTo>
                      <a:pt x="8631" y="5842"/>
                    </a:lnTo>
                    <a:lnTo>
                      <a:pt x="9278" y="5798"/>
                    </a:lnTo>
                    <a:lnTo>
                      <a:pt x="9864" y="5746"/>
                    </a:lnTo>
                    <a:lnTo>
                      <a:pt x="10380" y="5676"/>
                    </a:lnTo>
                    <a:lnTo>
                      <a:pt x="10843" y="5606"/>
                    </a:lnTo>
                    <a:lnTo>
                      <a:pt x="11246" y="5518"/>
                    </a:lnTo>
                    <a:lnTo>
                      <a:pt x="11246" y="5518"/>
                    </a:lnTo>
                    <a:lnTo>
                      <a:pt x="11342" y="5492"/>
                    </a:lnTo>
                    <a:lnTo>
                      <a:pt x="11438" y="5466"/>
                    </a:lnTo>
                    <a:lnTo>
                      <a:pt x="11525" y="5431"/>
                    </a:lnTo>
                    <a:lnTo>
                      <a:pt x="11604" y="5387"/>
                    </a:lnTo>
                    <a:lnTo>
                      <a:pt x="11683" y="5344"/>
                    </a:lnTo>
                    <a:lnTo>
                      <a:pt x="11762" y="5291"/>
                    </a:lnTo>
                    <a:lnTo>
                      <a:pt x="11831" y="5239"/>
                    </a:lnTo>
                    <a:lnTo>
                      <a:pt x="11901" y="5177"/>
                    </a:lnTo>
                    <a:lnTo>
                      <a:pt x="11963" y="5116"/>
                    </a:lnTo>
                    <a:lnTo>
                      <a:pt x="12024" y="5046"/>
                    </a:lnTo>
                    <a:lnTo>
                      <a:pt x="12076" y="4976"/>
                    </a:lnTo>
                    <a:lnTo>
                      <a:pt x="12129" y="4906"/>
                    </a:lnTo>
                    <a:lnTo>
                      <a:pt x="12173" y="4828"/>
                    </a:lnTo>
                    <a:lnTo>
                      <a:pt x="12208" y="4749"/>
                    </a:lnTo>
                    <a:lnTo>
                      <a:pt x="12242" y="4670"/>
                    </a:lnTo>
                    <a:lnTo>
                      <a:pt x="12277" y="4583"/>
                    </a:lnTo>
                    <a:lnTo>
                      <a:pt x="12295" y="4504"/>
                    </a:lnTo>
                    <a:lnTo>
                      <a:pt x="12321" y="4417"/>
                    </a:lnTo>
                    <a:lnTo>
                      <a:pt x="12330" y="4329"/>
                    </a:lnTo>
                    <a:lnTo>
                      <a:pt x="12339" y="4242"/>
                    </a:lnTo>
                    <a:lnTo>
                      <a:pt x="12347" y="4154"/>
                    </a:lnTo>
                    <a:lnTo>
                      <a:pt x="12347" y="4067"/>
                    </a:lnTo>
                    <a:lnTo>
                      <a:pt x="12339" y="3979"/>
                    </a:lnTo>
                    <a:lnTo>
                      <a:pt x="12321" y="3892"/>
                    </a:lnTo>
                    <a:lnTo>
                      <a:pt x="12304" y="3796"/>
                    </a:lnTo>
                    <a:lnTo>
                      <a:pt x="12277" y="3717"/>
                    </a:lnTo>
                    <a:lnTo>
                      <a:pt x="12251" y="3630"/>
                    </a:lnTo>
                    <a:lnTo>
                      <a:pt x="12216" y="3542"/>
                    </a:lnTo>
                    <a:lnTo>
                      <a:pt x="12173" y="3455"/>
                    </a:lnTo>
                    <a:lnTo>
                      <a:pt x="12120" y="3376"/>
                    </a:lnTo>
                    <a:lnTo>
                      <a:pt x="12068" y="3297"/>
                    </a:lnTo>
                    <a:lnTo>
                      <a:pt x="12006" y="3219"/>
                    </a:lnTo>
                    <a:lnTo>
                      <a:pt x="12006" y="3219"/>
                    </a:lnTo>
                    <a:lnTo>
                      <a:pt x="11683" y="2834"/>
                    </a:lnTo>
                    <a:lnTo>
                      <a:pt x="11351" y="2414"/>
                    </a:lnTo>
                    <a:lnTo>
                      <a:pt x="11193" y="2196"/>
                    </a:lnTo>
                    <a:lnTo>
                      <a:pt x="11036" y="1986"/>
                    </a:lnTo>
                    <a:lnTo>
                      <a:pt x="10887" y="1767"/>
                    </a:lnTo>
                    <a:lnTo>
                      <a:pt x="10738" y="1549"/>
                    </a:lnTo>
                    <a:lnTo>
                      <a:pt x="10607" y="1330"/>
                    </a:lnTo>
                    <a:lnTo>
                      <a:pt x="10494" y="1120"/>
                    </a:lnTo>
                    <a:lnTo>
                      <a:pt x="10389" y="910"/>
                    </a:lnTo>
                    <a:lnTo>
                      <a:pt x="10301" y="709"/>
                    </a:lnTo>
                    <a:lnTo>
                      <a:pt x="10231" y="517"/>
                    </a:lnTo>
                    <a:lnTo>
                      <a:pt x="10179" y="333"/>
                    </a:lnTo>
                    <a:lnTo>
                      <a:pt x="10144" y="158"/>
                    </a:lnTo>
                    <a:lnTo>
                      <a:pt x="10135" y="79"/>
                    </a:lnTo>
                    <a:lnTo>
                      <a:pt x="10135" y="1"/>
                    </a:lnTo>
                    <a:lnTo>
                      <a:pt x="2038" y="24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6419987" y="3172946"/>
                <a:ext cx="801678" cy="118448"/>
              </a:xfrm>
              <a:custGeom>
                <a:avLst/>
                <a:gdLst/>
                <a:ahLst/>
                <a:cxnLst/>
                <a:rect l="l" t="t" r="r" b="b"/>
                <a:pathLst>
                  <a:path w="8291" h="1225" extrusionOk="0">
                    <a:moveTo>
                      <a:pt x="7110" y="0"/>
                    </a:moveTo>
                    <a:lnTo>
                      <a:pt x="3262" y="79"/>
                    </a:lnTo>
                    <a:lnTo>
                      <a:pt x="123" y="473"/>
                    </a:lnTo>
                    <a:lnTo>
                      <a:pt x="0" y="744"/>
                    </a:lnTo>
                    <a:lnTo>
                      <a:pt x="219" y="787"/>
                    </a:lnTo>
                    <a:lnTo>
                      <a:pt x="481" y="840"/>
                    </a:lnTo>
                    <a:lnTo>
                      <a:pt x="831" y="901"/>
                    </a:lnTo>
                    <a:lnTo>
                      <a:pt x="1251" y="971"/>
                    </a:lnTo>
                    <a:lnTo>
                      <a:pt x="1749" y="1032"/>
                    </a:lnTo>
                    <a:lnTo>
                      <a:pt x="2300" y="1102"/>
                    </a:lnTo>
                    <a:lnTo>
                      <a:pt x="2895" y="1155"/>
                    </a:lnTo>
                    <a:lnTo>
                      <a:pt x="3542" y="1198"/>
                    </a:lnTo>
                    <a:lnTo>
                      <a:pt x="3865" y="1207"/>
                    </a:lnTo>
                    <a:lnTo>
                      <a:pt x="4206" y="1216"/>
                    </a:lnTo>
                    <a:lnTo>
                      <a:pt x="4547" y="1225"/>
                    </a:lnTo>
                    <a:lnTo>
                      <a:pt x="4897" y="1216"/>
                    </a:lnTo>
                    <a:lnTo>
                      <a:pt x="5247" y="1207"/>
                    </a:lnTo>
                    <a:lnTo>
                      <a:pt x="5597" y="1190"/>
                    </a:lnTo>
                    <a:lnTo>
                      <a:pt x="5947" y="1155"/>
                    </a:lnTo>
                    <a:lnTo>
                      <a:pt x="6288" y="1120"/>
                    </a:lnTo>
                    <a:lnTo>
                      <a:pt x="6637" y="1076"/>
                    </a:lnTo>
                    <a:lnTo>
                      <a:pt x="6978" y="1015"/>
                    </a:lnTo>
                    <a:lnTo>
                      <a:pt x="7319" y="945"/>
                    </a:lnTo>
                    <a:lnTo>
                      <a:pt x="7652" y="866"/>
                    </a:lnTo>
                    <a:lnTo>
                      <a:pt x="7975" y="779"/>
                    </a:lnTo>
                    <a:lnTo>
                      <a:pt x="8290" y="674"/>
                    </a:lnTo>
                    <a:lnTo>
                      <a:pt x="8264" y="551"/>
                    </a:lnTo>
                    <a:lnTo>
                      <a:pt x="8238" y="394"/>
                    </a:lnTo>
                    <a:lnTo>
                      <a:pt x="7110" y="0"/>
                    </a:lnTo>
                    <a:close/>
                  </a:path>
                </a:pathLst>
              </a:custGeom>
              <a:solidFill>
                <a:srgbClr val="5B78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6092779" y="3509436"/>
                <a:ext cx="1029872" cy="359406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3717" extrusionOk="0">
                    <a:moveTo>
                      <a:pt x="6716" y="1"/>
                    </a:moveTo>
                    <a:lnTo>
                      <a:pt x="6594" y="9"/>
                    </a:lnTo>
                    <a:lnTo>
                      <a:pt x="6471" y="27"/>
                    </a:lnTo>
                    <a:lnTo>
                      <a:pt x="6349" y="62"/>
                    </a:lnTo>
                    <a:lnTo>
                      <a:pt x="6218" y="88"/>
                    </a:lnTo>
                    <a:lnTo>
                      <a:pt x="6095" y="132"/>
                    </a:lnTo>
                    <a:lnTo>
                      <a:pt x="5973" y="176"/>
                    </a:lnTo>
                    <a:lnTo>
                      <a:pt x="5850" y="228"/>
                    </a:lnTo>
                    <a:lnTo>
                      <a:pt x="5728" y="280"/>
                    </a:lnTo>
                    <a:lnTo>
                      <a:pt x="5605" y="342"/>
                    </a:lnTo>
                    <a:lnTo>
                      <a:pt x="5492" y="403"/>
                    </a:lnTo>
                    <a:lnTo>
                      <a:pt x="5378" y="473"/>
                    </a:lnTo>
                    <a:lnTo>
                      <a:pt x="5273" y="543"/>
                    </a:lnTo>
                    <a:lnTo>
                      <a:pt x="5177" y="613"/>
                    </a:lnTo>
                    <a:lnTo>
                      <a:pt x="5081" y="691"/>
                    </a:lnTo>
                    <a:lnTo>
                      <a:pt x="4993" y="770"/>
                    </a:lnTo>
                    <a:lnTo>
                      <a:pt x="4915" y="849"/>
                    </a:lnTo>
                    <a:lnTo>
                      <a:pt x="4880" y="884"/>
                    </a:lnTo>
                    <a:lnTo>
                      <a:pt x="4836" y="919"/>
                    </a:lnTo>
                    <a:lnTo>
                      <a:pt x="4783" y="954"/>
                    </a:lnTo>
                    <a:lnTo>
                      <a:pt x="4731" y="980"/>
                    </a:lnTo>
                    <a:lnTo>
                      <a:pt x="4609" y="1024"/>
                    </a:lnTo>
                    <a:lnTo>
                      <a:pt x="4477" y="1059"/>
                    </a:lnTo>
                    <a:lnTo>
                      <a:pt x="4338" y="1076"/>
                    </a:lnTo>
                    <a:lnTo>
                      <a:pt x="4180" y="1085"/>
                    </a:lnTo>
                    <a:lnTo>
                      <a:pt x="4023" y="1085"/>
                    </a:lnTo>
                    <a:lnTo>
                      <a:pt x="3857" y="1076"/>
                    </a:lnTo>
                    <a:lnTo>
                      <a:pt x="3690" y="1059"/>
                    </a:lnTo>
                    <a:lnTo>
                      <a:pt x="3524" y="1041"/>
                    </a:lnTo>
                    <a:lnTo>
                      <a:pt x="3367" y="1015"/>
                    </a:lnTo>
                    <a:lnTo>
                      <a:pt x="3210" y="980"/>
                    </a:lnTo>
                    <a:lnTo>
                      <a:pt x="3061" y="936"/>
                    </a:lnTo>
                    <a:lnTo>
                      <a:pt x="2930" y="901"/>
                    </a:lnTo>
                    <a:lnTo>
                      <a:pt x="2807" y="858"/>
                    </a:lnTo>
                    <a:lnTo>
                      <a:pt x="2702" y="814"/>
                    </a:lnTo>
                    <a:lnTo>
                      <a:pt x="2597" y="779"/>
                    </a:lnTo>
                    <a:lnTo>
                      <a:pt x="2484" y="761"/>
                    </a:lnTo>
                    <a:lnTo>
                      <a:pt x="2361" y="744"/>
                    </a:lnTo>
                    <a:lnTo>
                      <a:pt x="2239" y="744"/>
                    </a:lnTo>
                    <a:lnTo>
                      <a:pt x="2116" y="753"/>
                    </a:lnTo>
                    <a:lnTo>
                      <a:pt x="1994" y="770"/>
                    </a:lnTo>
                    <a:lnTo>
                      <a:pt x="1749" y="814"/>
                    </a:lnTo>
                    <a:lnTo>
                      <a:pt x="1522" y="875"/>
                    </a:lnTo>
                    <a:lnTo>
                      <a:pt x="1347" y="928"/>
                    </a:lnTo>
                    <a:lnTo>
                      <a:pt x="1181" y="989"/>
                    </a:lnTo>
                    <a:lnTo>
                      <a:pt x="1058" y="936"/>
                    </a:lnTo>
                    <a:lnTo>
                      <a:pt x="927" y="884"/>
                    </a:lnTo>
                    <a:lnTo>
                      <a:pt x="761" y="840"/>
                    </a:lnTo>
                    <a:lnTo>
                      <a:pt x="674" y="823"/>
                    </a:lnTo>
                    <a:lnTo>
                      <a:pt x="577" y="805"/>
                    </a:lnTo>
                    <a:lnTo>
                      <a:pt x="394" y="805"/>
                    </a:lnTo>
                    <a:lnTo>
                      <a:pt x="306" y="814"/>
                    </a:lnTo>
                    <a:lnTo>
                      <a:pt x="228" y="831"/>
                    </a:lnTo>
                    <a:lnTo>
                      <a:pt x="149" y="866"/>
                    </a:lnTo>
                    <a:lnTo>
                      <a:pt x="88" y="910"/>
                    </a:lnTo>
                    <a:lnTo>
                      <a:pt x="53" y="936"/>
                    </a:lnTo>
                    <a:lnTo>
                      <a:pt x="35" y="971"/>
                    </a:lnTo>
                    <a:lnTo>
                      <a:pt x="18" y="998"/>
                    </a:lnTo>
                    <a:lnTo>
                      <a:pt x="9" y="1032"/>
                    </a:lnTo>
                    <a:lnTo>
                      <a:pt x="0" y="1094"/>
                    </a:lnTo>
                    <a:lnTo>
                      <a:pt x="9" y="1164"/>
                    </a:lnTo>
                    <a:lnTo>
                      <a:pt x="35" y="1234"/>
                    </a:lnTo>
                    <a:lnTo>
                      <a:pt x="79" y="1295"/>
                    </a:lnTo>
                    <a:lnTo>
                      <a:pt x="140" y="1365"/>
                    </a:lnTo>
                    <a:lnTo>
                      <a:pt x="201" y="1426"/>
                    </a:lnTo>
                    <a:lnTo>
                      <a:pt x="280" y="1478"/>
                    </a:lnTo>
                    <a:lnTo>
                      <a:pt x="359" y="1531"/>
                    </a:lnTo>
                    <a:lnTo>
                      <a:pt x="446" y="1575"/>
                    </a:lnTo>
                    <a:lnTo>
                      <a:pt x="525" y="1610"/>
                    </a:lnTo>
                    <a:lnTo>
                      <a:pt x="612" y="1636"/>
                    </a:lnTo>
                    <a:lnTo>
                      <a:pt x="700" y="1645"/>
                    </a:lnTo>
                    <a:lnTo>
                      <a:pt x="787" y="1645"/>
                    </a:lnTo>
                    <a:lnTo>
                      <a:pt x="857" y="1627"/>
                    </a:lnTo>
                    <a:lnTo>
                      <a:pt x="901" y="1618"/>
                    </a:lnTo>
                    <a:lnTo>
                      <a:pt x="971" y="1627"/>
                    </a:lnTo>
                    <a:lnTo>
                      <a:pt x="1067" y="1653"/>
                    </a:lnTo>
                    <a:lnTo>
                      <a:pt x="1181" y="1688"/>
                    </a:lnTo>
                    <a:lnTo>
                      <a:pt x="1478" y="1785"/>
                    </a:lnTo>
                    <a:lnTo>
                      <a:pt x="1863" y="1916"/>
                    </a:lnTo>
                    <a:lnTo>
                      <a:pt x="2834" y="2265"/>
                    </a:lnTo>
                    <a:lnTo>
                      <a:pt x="3411" y="2467"/>
                    </a:lnTo>
                    <a:lnTo>
                      <a:pt x="4049" y="2668"/>
                    </a:lnTo>
                    <a:lnTo>
                      <a:pt x="4775" y="2886"/>
                    </a:lnTo>
                    <a:lnTo>
                      <a:pt x="5160" y="3000"/>
                    </a:lnTo>
                    <a:lnTo>
                      <a:pt x="5544" y="3105"/>
                    </a:lnTo>
                    <a:lnTo>
                      <a:pt x="5946" y="3201"/>
                    </a:lnTo>
                    <a:lnTo>
                      <a:pt x="6357" y="3297"/>
                    </a:lnTo>
                    <a:lnTo>
                      <a:pt x="6768" y="3385"/>
                    </a:lnTo>
                    <a:lnTo>
                      <a:pt x="7197" y="3463"/>
                    </a:lnTo>
                    <a:lnTo>
                      <a:pt x="7617" y="3533"/>
                    </a:lnTo>
                    <a:lnTo>
                      <a:pt x="8045" y="3595"/>
                    </a:lnTo>
                    <a:lnTo>
                      <a:pt x="8482" y="3647"/>
                    </a:lnTo>
                    <a:lnTo>
                      <a:pt x="8920" y="3682"/>
                    </a:lnTo>
                    <a:lnTo>
                      <a:pt x="9348" y="3708"/>
                    </a:lnTo>
                    <a:lnTo>
                      <a:pt x="9785" y="3717"/>
                    </a:lnTo>
                    <a:lnTo>
                      <a:pt x="10222" y="3717"/>
                    </a:lnTo>
                    <a:lnTo>
                      <a:pt x="10651" y="3700"/>
                    </a:lnTo>
                    <a:lnTo>
                      <a:pt x="10546" y="3341"/>
                    </a:lnTo>
                    <a:lnTo>
                      <a:pt x="10432" y="2965"/>
                    </a:lnTo>
                    <a:lnTo>
                      <a:pt x="10310" y="2580"/>
                    </a:lnTo>
                    <a:lnTo>
                      <a:pt x="10170" y="2204"/>
                    </a:lnTo>
                    <a:lnTo>
                      <a:pt x="10030" y="1854"/>
                    </a:lnTo>
                    <a:lnTo>
                      <a:pt x="9951" y="1688"/>
                    </a:lnTo>
                    <a:lnTo>
                      <a:pt x="9873" y="1540"/>
                    </a:lnTo>
                    <a:lnTo>
                      <a:pt x="9803" y="1408"/>
                    </a:lnTo>
                    <a:lnTo>
                      <a:pt x="9724" y="1286"/>
                    </a:lnTo>
                    <a:lnTo>
                      <a:pt x="9645" y="1190"/>
                    </a:lnTo>
                    <a:lnTo>
                      <a:pt x="9575" y="1111"/>
                    </a:lnTo>
                    <a:lnTo>
                      <a:pt x="9401" y="1199"/>
                    </a:lnTo>
                    <a:lnTo>
                      <a:pt x="9182" y="1286"/>
                    </a:lnTo>
                    <a:lnTo>
                      <a:pt x="9059" y="1330"/>
                    </a:lnTo>
                    <a:lnTo>
                      <a:pt x="8937" y="1374"/>
                    </a:lnTo>
                    <a:lnTo>
                      <a:pt x="8806" y="1408"/>
                    </a:lnTo>
                    <a:lnTo>
                      <a:pt x="8666" y="1435"/>
                    </a:lnTo>
                    <a:lnTo>
                      <a:pt x="8517" y="1452"/>
                    </a:lnTo>
                    <a:lnTo>
                      <a:pt x="8369" y="1470"/>
                    </a:lnTo>
                    <a:lnTo>
                      <a:pt x="8220" y="1470"/>
                    </a:lnTo>
                    <a:lnTo>
                      <a:pt x="8063" y="1461"/>
                    </a:lnTo>
                    <a:lnTo>
                      <a:pt x="7905" y="1435"/>
                    </a:lnTo>
                    <a:lnTo>
                      <a:pt x="7739" y="1400"/>
                    </a:lnTo>
                    <a:lnTo>
                      <a:pt x="7582" y="1356"/>
                    </a:lnTo>
                    <a:lnTo>
                      <a:pt x="7416" y="1286"/>
                    </a:lnTo>
                    <a:lnTo>
                      <a:pt x="7416" y="1234"/>
                    </a:lnTo>
                    <a:lnTo>
                      <a:pt x="7398" y="1076"/>
                    </a:lnTo>
                    <a:lnTo>
                      <a:pt x="7363" y="866"/>
                    </a:lnTo>
                    <a:lnTo>
                      <a:pt x="7337" y="744"/>
                    </a:lnTo>
                    <a:lnTo>
                      <a:pt x="7302" y="622"/>
                    </a:lnTo>
                    <a:lnTo>
                      <a:pt x="7258" y="499"/>
                    </a:lnTo>
                    <a:lnTo>
                      <a:pt x="7214" y="385"/>
                    </a:lnTo>
                    <a:lnTo>
                      <a:pt x="7153" y="272"/>
                    </a:lnTo>
                    <a:lnTo>
                      <a:pt x="7092" y="176"/>
                    </a:lnTo>
                    <a:lnTo>
                      <a:pt x="7048" y="141"/>
                    </a:lnTo>
                    <a:lnTo>
                      <a:pt x="7013" y="97"/>
                    </a:lnTo>
                    <a:lnTo>
                      <a:pt x="6970" y="62"/>
                    </a:lnTo>
                    <a:lnTo>
                      <a:pt x="6926" y="36"/>
                    </a:lnTo>
                    <a:lnTo>
                      <a:pt x="6873" y="18"/>
                    </a:lnTo>
                    <a:lnTo>
                      <a:pt x="6821" y="1"/>
                    </a:lnTo>
                    <a:close/>
                  </a:path>
                </a:pathLst>
              </a:custGeom>
              <a:solidFill>
                <a:srgbClr val="E5A6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6092779" y="3509436"/>
                <a:ext cx="1029872" cy="359406"/>
              </a:xfrm>
              <a:custGeom>
                <a:avLst/>
                <a:gdLst/>
                <a:ahLst/>
                <a:cxnLst/>
                <a:rect l="l" t="t" r="r" b="b"/>
                <a:pathLst>
                  <a:path w="10651" h="3717" fill="none" extrusionOk="0">
                    <a:moveTo>
                      <a:pt x="88" y="910"/>
                    </a:moveTo>
                    <a:lnTo>
                      <a:pt x="88" y="910"/>
                    </a:lnTo>
                    <a:lnTo>
                      <a:pt x="149" y="866"/>
                    </a:lnTo>
                    <a:lnTo>
                      <a:pt x="228" y="831"/>
                    </a:lnTo>
                    <a:lnTo>
                      <a:pt x="306" y="814"/>
                    </a:lnTo>
                    <a:lnTo>
                      <a:pt x="394" y="805"/>
                    </a:lnTo>
                    <a:lnTo>
                      <a:pt x="490" y="805"/>
                    </a:lnTo>
                    <a:lnTo>
                      <a:pt x="577" y="805"/>
                    </a:lnTo>
                    <a:lnTo>
                      <a:pt x="674" y="823"/>
                    </a:lnTo>
                    <a:lnTo>
                      <a:pt x="761" y="840"/>
                    </a:lnTo>
                    <a:lnTo>
                      <a:pt x="927" y="884"/>
                    </a:lnTo>
                    <a:lnTo>
                      <a:pt x="1058" y="936"/>
                    </a:lnTo>
                    <a:lnTo>
                      <a:pt x="1181" y="989"/>
                    </a:lnTo>
                    <a:lnTo>
                      <a:pt x="1181" y="989"/>
                    </a:lnTo>
                    <a:lnTo>
                      <a:pt x="1347" y="928"/>
                    </a:lnTo>
                    <a:lnTo>
                      <a:pt x="1522" y="875"/>
                    </a:lnTo>
                    <a:lnTo>
                      <a:pt x="1749" y="814"/>
                    </a:lnTo>
                    <a:lnTo>
                      <a:pt x="1994" y="770"/>
                    </a:lnTo>
                    <a:lnTo>
                      <a:pt x="2116" y="753"/>
                    </a:lnTo>
                    <a:lnTo>
                      <a:pt x="2239" y="744"/>
                    </a:lnTo>
                    <a:lnTo>
                      <a:pt x="2361" y="744"/>
                    </a:lnTo>
                    <a:lnTo>
                      <a:pt x="2484" y="761"/>
                    </a:lnTo>
                    <a:lnTo>
                      <a:pt x="2597" y="779"/>
                    </a:lnTo>
                    <a:lnTo>
                      <a:pt x="2702" y="814"/>
                    </a:lnTo>
                    <a:lnTo>
                      <a:pt x="2702" y="814"/>
                    </a:lnTo>
                    <a:lnTo>
                      <a:pt x="2807" y="858"/>
                    </a:lnTo>
                    <a:lnTo>
                      <a:pt x="2930" y="901"/>
                    </a:lnTo>
                    <a:lnTo>
                      <a:pt x="3061" y="936"/>
                    </a:lnTo>
                    <a:lnTo>
                      <a:pt x="3210" y="980"/>
                    </a:lnTo>
                    <a:lnTo>
                      <a:pt x="3367" y="1015"/>
                    </a:lnTo>
                    <a:lnTo>
                      <a:pt x="3524" y="1041"/>
                    </a:lnTo>
                    <a:lnTo>
                      <a:pt x="3690" y="1059"/>
                    </a:lnTo>
                    <a:lnTo>
                      <a:pt x="3857" y="1076"/>
                    </a:lnTo>
                    <a:lnTo>
                      <a:pt x="4023" y="1085"/>
                    </a:lnTo>
                    <a:lnTo>
                      <a:pt x="4180" y="1085"/>
                    </a:lnTo>
                    <a:lnTo>
                      <a:pt x="4338" y="1076"/>
                    </a:lnTo>
                    <a:lnTo>
                      <a:pt x="4477" y="1059"/>
                    </a:lnTo>
                    <a:lnTo>
                      <a:pt x="4609" y="1024"/>
                    </a:lnTo>
                    <a:lnTo>
                      <a:pt x="4731" y="980"/>
                    </a:lnTo>
                    <a:lnTo>
                      <a:pt x="4783" y="954"/>
                    </a:lnTo>
                    <a:lnTo>
                      <a:pt x="4836" y="919"/>
                    </a:lnTo>
                    <a:lnTo>
                      <a:pt x="4880" y="884"/>
                    </a:lnTo>
                    <a:lnTo>
                      <a:pt x="4915" y="849"/>
                    </a:lnTo>
                    <a:lnTo>
                      <a:pt x="4915" y="849"/>
                    </a:lnTo>
                    <a:lnTo>
                      <a:pt x="4993" y="770"/>
                    </a:lnTo>
                    <a:lnTo>
                      <a:pt x="5081" y="691"/>
                    </a:lnTo>
                    <a:lnTo>
                      <a:pt x="5177" y="613"/>
                    </a:lnTo>
                    <a:lnTo>
                      <a:pt x="5273" y="543"/>
                    </a:lnTo>
                    <a:lnTo>
                      <a:pt x="5378" y="473"/>
                    </a:lnTo>
                    <a:lnTo>
                      <a:pt x="5492" y="403"/>
                    </a:lnTo>
                    <a:lnTo>
                      <a:pt x="5605" y="342"/>
                    </a:lnTo>
                    <a:lnTo>
                      <a:pt x="5728" y="280"/>
                    </a:lnTo>
                    <a:lnTo>
                      <a:pt x="5850" y="228"/>
                    </a:lnTo>
                    <a:lnTo>
                      <a:pt x="5973" y="176"/>
                    </a:lnTo>
                    <a:lnTo>
                      <a:pt x="6095" y="132"/>
                    </a:lnTo>
                    <a:lnTo>
                      <a:pt x="6218" y="88"/>
                    </a:lnTo>
                    <a:lnTo>
                      <a:pt x="6349" y="62"/>
                    </a:lnTo>
                    <a:lnTo>
                      <a:pt x="6471" y="27"/>
                    </a:lnTo>
                    <a:lnTo>
                      <a:pt x="6594" y="9"/>
                    </a:lnTo>
                    <a:lnTo>
                      <a:pt x="6716" y="1"/>
                    </a:lnTo>
                    <a:lnTo>
                      <a:pt x="6716" y="1"/>
                    </a:lnTo>
                    <a:lnTo>
                      <a:pt x="6768" y="1"/>
                    </a:lnTo>
                    <a:lnTo>
                      <a:pt x="6821" y="1"/>
                    </a:lnTo>
                    <a:lnTo>
                      <a:pt x="6873" y="18"/>
                    </a:lnTo>
                    <a:lnTo>
                      <a:pt x="6926" y="36"/>
                    </a:lnTo>
                    <a:lnTo>
                      <a:pt x="6970" y="62"/>
                    </a:lnTo>
                    <a:lnTo>
                      <a:pt x="7013" y="97"/>
                    </a:lnTo>
                    <a:lnTo>
                      <a:pt x="7048" y="141"/>
                    </a:lnTo>
                    <a:lnTo>
                      <a:pt x="7092" y="176"/>
                    </a:lnTo>
                    <a:lnTo>
                      <a:pt x="7153" y="272"/>
                    </a:lnTo>
                    <a:lnTo>
                      <a:pt x="7214" y="385"/>
                    </a:lnTo>
                    <a:lnTo>
                      <a:pt x="7258" y="499"/>
                    </a:lnTo>
                    <a:lnTo>
                      <a:pt x="7302" y="622"/>
                    </a:lnTo>
                    <a:lnTo>
                      <a:pt x="7337" y="744"/>
                    </a:lnTo>
                    <a:lnTo>
                      <a:pt x="7363" y="866"/>
                    </a:lnTo>
                    <a:lnTo>
                      <a:pt x="7398" y="1076"/>
                    </a:lnTo>
                    <a:lnTo>
                      <a:pt x="7416" y="1234"/>
                    </a:lnTo>
                    <a:lnTo>
                      <a:pt x="7416" y="1286"/>
                    </a:lnTo>
                    <a:lnTo>
                      <a:pt x="7416" y="1286"/>
                    </a:lnTo>
                    <a:lnTo>
                      <a:pt x="7582" y="1356"/>
                    </a:lnTo>
                    <a:lnTo>
                      <a:pt x="7739" y="1400"/>
                    </a:lnTo>
                    <a:lnTo>
                      <a:pt x="7905" y="1435"/>
                    </a:lnTo>
                    <a:lnTo>
                      <a:pt x="8063" y="1461"/>
                    </a:lnTo>
                    <a:lnTo>
                      <a:pt x="8220" y="1470"/>
                    </a:lnTo>
                    <a:lnTo>
                      <a:pt x="8369" y="1470"/>
                    </a:lnTo>
                    <a:lnTo>
                      <a:pt x="8517" y="1452"/>
                    </a:lnTo>
                    <a:lnTo>
                      <a:pt x="8666" y="1435"/>
                    </a:lnTo>
                    <a:lnTo>
                      <a:pt x="8806" y="1408"/>
                    </a:lnTo>
                    <a:lnTo>
                      <a:pt x="8937" y="1374"/>
                    </a:lnTo>
                    <a:lnTo>
                      <a:pt x="9059" y="1330"/>
                    </a:lnTo>
                    <a:lnTo>
                      <a:pt x="9182" y="1286"/>
                    </a:lnTo>
                    <a:lnTo>
                      <a:pt x="9401" y="1199"/>
                    </a:lnTo>
                    <a:lnTo>
                      <a:pt x="9575" y="1111"/>
                    </a:lnTo>
                    <a:lnTo>
                      <a:pt x="9575" y="1111"/>
                    </a:lnTo>
                    <a:lnTo>
                      <a:pt x="9645" y="1190"/>
                    </a:lnTo>
                    <a:lnTo>
                      <a:pt x="9724" y="1286"/>
                    </a:lnTo>
                    <a:lnTo>
                      <a:pt x="9803" y="1408"/>
                    </a:lnTo>
                    <a:lnTo>
                      <a:pt x="9873" y="1540"/>
                    </a:lnTo>
                    <a:lnTo>
                      <a:pt x="9951" y="1688"/>
                    </a:lnTo>
                    <a:lnTo>
                      <a:pt x="10030" y="1854"/>
                    </a:lnTo>
                    <a:lnTo>
                      <a:pt x="10170" y="2204"/>
                    </a:lnTo>
                    <a:lnTo>
                      <a:pt x="10310" y="2580"/>
                    </a:lnTo>
                    <a:lnTo>
                      <a:pt x="10432" y="2965"/>
                    </a:lnTo>
                    <a:lnTo>
                      <a:pt x="10546" y="3341"/>
                    </a:lnTo>
                    <a:lnTo>
                      <a:pt x="10651" y="3700"/>
                    </a:lnTo>
                    <a:lnTo>
                      <a:pt x="10651" y="3700"/>
                    </a:lnTo>
                    <a:lnTo>
                      <a:pt x="10222" y="3717"/>
                    </a:lnTo>
                    <a:lnTo>
                      <a:pt x="9785" y="3717"/>
                    </a:lnTo>
                    <a:lnTo>
                      <a:pt x="9348" y="3708"/>
                    </a:lnTo>
                    <a:lnTo>
                      <a:pt x="8920" y="3682"/>
                    </a:lnTo>
                    <a:lnTo>
                      <a:pt x="8482" y="3647"/>
                    </a:lnTo>
                    <a:lnTo>
                      <a:pt x="8045" y="3595"/>
                    </a:lnTo>
                    <a:lnTo>
                      <a:pt x="7617" y="3533"/>
                    </a:lnTo>
                    <a:lnTo>
                      <a:pt x="7197" y="3463"/>
                    </a:lnTo>
                    <a:lnTo>
                      <a:pt x="6768" y="3385"/>
                    </a:lnTo>
                    <a:lnTo>
                      <a:pt x="6357" y="3297"/>
                    </a:lnTo>
                    <a:lnTo>
                      <a:pt x="5946" y="3201"/>
                    </a:lnTo>
                    <a:lnTo>
                      <a:pt x="5544" y="3105"/>
                    </a:lnTo>
                    <a:lnTo>
                      <a:pt x="5160" y="3000"/>
                    </a:lnTo>
                    <a:lnTo>
                      <a:pt x="4775" y="2886"/>
                    </a:lnTo>
                    <a:lnTo>
                      <a:pt x="4049" y="2668"/>
                    </a:lnTo>
                    <a:lnTo>
                      <a:pt x="4049" y="2668"/>
                    </a:lnTo>
                    <a:lnTo>
                      <a:pt x="3411" y="2467"/>
                    </a:lnTo>
                    <a:lnTo>
                      <a:pt x="2834" y="2265"/>
                    </a:lnTo>
                    <a:lnTo>
                      <a:pt x="1863" y="1916"/>
                    </a:lnTo>
                    <a:lnTo>
                      <a:pt x="1478" y="1785"/>
                    </a:lnTo>
                    <a:lnTo>
                      <a:pt x="1181" y="1688"/>
                    </a:lnTo>
                    <a:lnTo>
                      <a:pt x="1067" y="1653"/>
                    </a:lnTo>
                    <a:lnTo>
                      <a:pt x="971" y="1627"/>
                    </a:lnTo>
                    <a:lnTo>
                      <a:pt x="901" y="1618"/>
                    </a:lnTo>
                    <a:lnTo>
                      <a:pt x="857" y="1627"/>
                    </a:lnTo>
                    <a:lnTo>
                      <a:pt x="857" y="1627"/>
                    </a:lnTo>
                    <a:lnTo>
                      <a:pt x="787" y="1645"/>
                    </a:lnTo>
                    <a:lnTo>
                      <a:pt x="700" y="1645"/>
                    </a:lnTo>
                    <a:lnTo>
                      <a:pt x="612" y="1636"/>
                    </a:lnTo>
                    <a:lnTo>
                      <a:pt x="525" y="1610"/>
                    </a:lnTo>
                    <a:lnTo>
                      <a:pt x="446" y="1575"/>
                    </a:lnTo>
                    <a:lnTo>
                      <a:pt x="359" y="1531"/>
                    </a:lnTo>
                    <a:lnTo>
                      <a:pt x="280" y="1478"/>
                    </a:lnTo>
                    <a:lnTo>
                      <a:pt x="201" y="1426"/>
                    </a:lnTo>
                    <a:lnTo>
                      <a:pt x="140" y="1365"/>
                    </a:lnTo>
                    <a:lnTo>
                      <a:pt x="79" y="1295"/>
                    </a:lnTo>
                    <a:lnTo>
                      <a:pt x="35" y="1234"/>
                    </a:lnTo>
                    <a:lnTo>
                      <a:pt x="9" y="1164"/>
                    </a:lnTo>
                    <a:lnTo>
                      <a:pt x="0" y="1094"/>
                    </a:lnTo>
                    <a:lnTo>
                      <a:pt x="9" y="1032"/>
                    </a:lnTo>
                    <a:lnTo>
                      <a:pt x="18" y="998"/>
                    </a:lnTo>
                    <a:lnTo>
                      <a:pt x="35" y="971"/>
                    </a:lnTo>
                    <a:lnTo>
                      <a:pt x="53" y="936"/>
                    </a:lnTo>
                    <a:lnTo>
                      <a:pt x="88" y="91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6837698" y="3369135"/>
                <a:ext cx="972436" cy="541188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5597" extrusionOk="0">
                    <a:moveTo>
                      <a:pt x="5640" y="0"/>
                    </a:moveTo>
                    <a:lnTo>
                      <a:pt x="5439" y="18"/>
                    </a:lnTo>
                    <a:lnTo>
                      <a:pt x="5229" y="35"/>
                    </a:lnTo>
                    <a:lnTo>
                      <a:pt x="5011" y="70"/>
                    </a:lnTo>
                    <a:lnTo>
                      <a:pt x="4792" y="105"/>
                    </a:lnTo>
                    <a:lnTo>
                      <a:pt x="4573" y="149"/>
                    </a:lnTo>
                    <a:lnTo>
                      <a:pt x="4355" y="201"/>
                    </a:lnTo>
                    <a:lnTo>
                      <a:pt x="4145" y="254"/>
                    </a:lnTo>
                    <a:lnTo>
                      <a:pt x="3760" y="376"/>
                    </a:lnTo>
                    <a:lnTo>
                      <a:pt x="3594" y="429"/>
                    </a:lnTo>
                    <a:lnTo>
                      <a:pt x="3437" y="490"/>
                    </a:lnTo>
                    <a:lnTo>
                      <a:pt x="3314" y="542"/>
                    </a:lnTo>
                    <a:lnTo>
                      <a:pt x="3218" y="586"/>
                    </a:lnTo>
                    <a:lnTo>
                      <a:pt x="3104" y="638"/>
                    </a:lnTo>
                    <a:lnTo>
                      <a:pt x="2947" y="700"/>
                    </a:lnTo>
                    <a:lnTo>
                      <a:pt x="2527" y="840"/>
                    </a:lnTo>
                    <a:lnTo>
                      <a:pt x="2003" y="997"/>
                    </a:lnTo>
                    <a:lnTo>
                      <a:pt x="1443" y="1154"/>
                    </a:lnTo>
                    <a:lnTo>
                      <a:pt x="437" y="1417"/>
                    </a:lnTo>
                    <a:lnTo>
                      <a:pt x="0" y="1530"/>
                    </a:lnTo>
                    <a:lnTo>
                      <a:pt x="44" y="1583"/>
                    </a:lnTo>
                    <a:lnTo>
                      <a:pt x="88" y="1644"/>
                    </a:lnTo>
                    <a:lnTo>
                      <a:pt x="131" y="1723"/>
                    </a:lnTo>
                    <a:lnTo>
                      <a:pt x="175" y="1801"/>
                    </a:lnTo>
                    <a:lnTo>
                      <a:pt x="262" y="2003"/>
                    </a:lnTo>
                    <a:lnTo>
                      <a:pt x="332" y="2230"/>
                    </a:lnTo>
                    <a:lnTo>
                      <a:pt x="411" y="2475"/>
                    </a:lnTo>
                    <a:lnTo>
                      <a:pt x="472" y="2746"/>
                    </a:lnTo>
                    <a:lnTo>
                      <a:pt x="534" y="3026"/>
                    </a:lnTo>
                    <a:lnTo>
                      <a:pt x="586" y="3305"/>
                    </a:lnTo>
                    <a:lnTo>
                      <a:pt x="682" y="3865"/>
                    </a:lnTo>
                    <a:lnTo>
                      <a:pt x="752" y="4372"/>
                    </a:lnTo>
                    <a:lnTo>
                      <a:pt x="805" y="4783"/>
                    </a:lnTo>
                    <a:lnTo>
                      <a:pt x="831" y="5037"/>
                    </a:lnTo>
                    <a:lnTo>
                      <a:pt x="840" y="5098"/>
                    </a:lnTo>
                    <a:lnTo>
                      <a:pt x="1093" y="5185"/>
                    </a:lnTo>
                    <a:lnTo>
                      <a:pt x="1347" y="5264"/>
                    </a:lnTo>
                    <a:lnTo>
                      <a:pt x="1592" y="5325"/>
                    </a:lnTo>
                    <a:lnTo>
                      <a:pt x="1845" y="5387"/>
                    </a:lnTo>
                    <a:lnTo>
                      <a:pt x="2090" y="5430"/>
                    </a:lnTo>
                    <a:lnTo>
                      <a:pt x="2335" y="5474"/>
                    </a:lnTo>
                    <a:lnTo>
                      <a:pt x="2580" y="5509"/>
                    </a:lnTo>
                    <a:lnTo>
                      <a:pt x="2825" y="5535"/>
                    </a:lnTo>
                    <a:lnTo>
                      <a:pt x="3078" y="5553"/>
                    </a:lnTo>
                    <a:lnTo>
                      <a:pt x="3332" y="5562"/>
                    </a:lnTo>
                    <a:lnTo>
                      <a:pt x="3848" y="5579"/>
                    </a:lnTo>
                    <a:lnTo>
                      <a:pt x="4390" y="5588"/>
                    </a:lnTo>
                    <a:lnTo>
                      <a:pt x="5693" y="5588"/>
                    </a:lnTo>
                    <a:lnTo>
                      <a:pt x="6488" y="5596"/>
                    </a:lnTo>
                    <a:lnTo>
                      <a:pt x="6716" y="5596"/>
                    </a:lnTo>
                    <a:lnTo>
                      <a:pt x="6926" y="5588"/>
                    </a:lnTo>
                    <a:lnTo>
                      <a:pt x="7136" y="5579"/>
                    </a:lnTo>
                    <a:lnTo>
                      <a:pt x="7345" y="5562"/>
                    </a:lnTo>
                    <a:lnTo>
                      <a:pt x="7538" y="5535"/>
                    </a:lnTo>
                    <a:lnTo>
                      <a:pt x="7721" y="5500"/>
                    </a:lnTo>
                    <a:lnTo>
                      <a:pt x="7905" y="5465"/>
                    </a:lnTo>
                    <a:lnTo>
                      <a:pt x="8080" y="5413"/>
                    </a:lnTo>
                    <a:lnTo>
                      <a:pt x="8246" y="5369"/>
                    </a:lnTo>
                    <a:lnTo>
                      <a:pt x="8403" y="5308"/>
                    </a:lnTo>
                    <a:lnTo>
                      <a:pt x="8552" y="5247"/>
                    </a:lnTo>
                    <a:lnTo>
                      <a:pt x="8701" y="5177"/>
                    </a:lnTo>
                    <a:lnTo>
                      <a:pt x="8832" y="5098"/>
                    </a:lnTo>
                    <a:lnTo>
                      <a:pt x="8963" y="5019"/>
                    </a:lnTo>
                    <a:lnTo>
                      <a:pt x="9085" y="4932"/>
                    </a:lnTo>
                    <a:lnTo>
                      <a:pt x="9199" y="4836"/>
                    </a:lnTo>
                    <a:lnTo>
                      <a:pt x="9313" y="4740"/>
                    </a:lnTo>
                    <a:lnTo>
                      <a:pt x="9409" y="4635"/>
                    </a:lnTo>
                    <a:lnTo>
                      <a:pt x="9505" y="4530"/>
                    </a:lnTo>
                    <a:lnTo>
                      <a:pt x="9593" y="4416"/>
                    </a:lnTo>
                    <a:lnTo>
                      <a:pt x="9671" y="4294"/>
                    </a:lnTo>
                    <a:lnTo>
                      <a:pt x="9741" y="4171"/>
                    </a:lnTo>
                    <a:lnTo>
                      <a:pt x="9803" y="4040"/>
                    </a:lnTo>
                    <a:lnTo>
                      <a:pt x="9864" y="3909"/>
                    </a:lnTo>
                    <a:lnTo>
                      <a:pt x="9916" y="3769"/>
                    </a:lnTo>
                    <a:lnTo>
                      <a:pt x="9951" y="3629"/>
                    </a:lnTo>
                    <a:lnTo>
                      <a:pt x="9986" y="3480"/>
                    </a:lnTo>
                    <a:lnTo>
                      <a:pt x="10021" y="3323"/>
                    </a:lnTo>
                    <a:lnTo>
                      <a:pt x="10039" y="3166"/>
                    </a:lnTo>
                    <a:lnTo>
                      <a:pt x="10056" y="3008"/>
                    </a:lnTo>
                    <a:lnTo>
                      <a:pt x="10056" y="2842"/>
                    </a:lnTo>
                    <a:lnTo>
                      <a:pt x="10056" y="2667"/>
                    </a:lnTo>
                    <a:lnTo>
                      <a:pt x="10056" y="2606"/>
                    </a:lnTo>
                    <a:lnTo>
                      <a:pt x="10047" y="2527"/>
                    </a:lnTo>
                    <a:lnTo>
                      <a:pt x="10030" y="2440"/>
                    </a:lnTo>
                    <a:lnTo>
                      <a:pt x="9986" y="2282"/>
                    </a:lnTo>
                    <a:lnTo>
                      <a:pt x="9925" y="2134"/>
                    </a:lnTo>
                    <a:lnTo>
                      <a:pt x="9846" y="1985"/>
                    </a:lnTo>
                    <a:lnTo>
                      <a:pt x="9750" y="1845"/>
                    </a:lnTo>
                    <a:lnTo>
                      <a:pt x="9645" y="1705"/>
                    </a:lnTo>
                    <a:lnTo>
                      <a:pt x="9523" y="1574"/>
                    </a:lnTo>
                    <a:lnTo>
                      <a:pt x="9383" y="1452"/>
                    </a:lnTo>
                    <a:lnTo>
                      <a:pt x="9243" y="1329"/>
                    </a:lnTo>
                    <a:lnTo>
                      <a:pt x="9085" y="1216"/>
                    </a:lnTo>
                    <a:lnTo>
                      <a:pt x="8928" y="1111"/>
                    </a:lnTo>
                    <a:lnTo>
                      <a:pt x="8753" y="1006"/>
                    </a:lnTo>
                    <a:lnTo>
                      <a:pt x="8587" y="910"/>
                    </a:lnTo>
                    <a:lnTo>
                      <a:pt x="8403" y="822"/>
                    </a:lnTo>
                    <a:lnTo>
                      <a:pt x="8229" y="735"/>
                    </a:lnTo>
                    <a:lnTo>
                      <a:pt x="8045" y="656"/>
                    </a:lnTo>
                    <a:lnTo>
                      <a:pt x="7686" y="507"/>
                    </a:lnTo>
                    <a:lnTo>
                      <a:pt x="7345" y="385"/>
                    </a:lnTo>
                    <a:lnTo>
                      <a:pt x="7022" y="280"/>
                    </a:lnTo>
                    <a:lnTo>
                      <a:pt x="6733" y="192"/>
                    </a:lnTo>
                    <a:lnTo>
                      <a:pt x="6488" y="131"/>
                    </a:lnTo>
                    <a:lnTo>
                      <a:pt x="6305" y="79"/>
                    </a:lnTo>
                    <a:lnTo>
                      <a:pt x="6139" y="44"/>
                    </a:lnTo>
                    <a:lnTo>
                      <a:pt x="5990" y="18"/>
                    </a:lnTo>
                    <a:lnTo>
                      <a:pt x="58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6837698" y="3369135"/>
                <a:ext cx="972436" cy="541188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5597" fill="none" extrusionOk="0">
                    <a:moveTo>
                      <a:pt x="6488" y="5596"/>
                    </a:moveTo>
                    <a:lnTo>
                      <a:pt x="6488" y="5596"/>
                    </a:lnTo>
                    <a:lnTo>
                      <a:pt x="5693" y="5588"/>
                    </a:lnTo>
                    <a:lnTo>
                      <a:pt x="4967" y="5588"/>
                    </a:lnTo>
                    <a:lnTo>
                      <a:pt x="4967" y="5588"/>
                    </a:lnTo>
                    <a:lnTo>
                      <a:pt x="4390" y="5588"/>
                    </a:lnTo>
                    <a:lnTo>
                      <a:pt x="3848" y="5579"/>
                    </a:lnTo>
                    <a:lnTo>
                      <a:pt x="3332" y="5562"/>
                    </a:lnTo>
                    <a:lnTo>
                      <a:pt x="3078" y="5553"/>
                    </a:lnTo>
                    <a:lnTo>
                      <a:pt x="2825" y="5535"/>
                    </a:lnTo>
                    <a:lnTo>
                      <a:pt x="2580" y="5509"/>
                    </a:lnTo>
                    <a:lnTo>
                      <a:pt x="2335" y="5474"/>
                    </a:lnTo>
                    <a:lnTo>
                      <a:pt x="2090" y="5430"/>
                    </a:lnTo>
                    <a:lnTo>
                      <a:pt x="1845" y="5387"/>
                    </a:lnTo>
                    <a:lnTo>
                      <a:pt x="1592" y="5325"/>
                    </a:lnTo>
                    <a:lnTo>
                      <a:pt x="1347" y="5264"/>
                    </a:lnTo>
                    <a:lnTo>
                      <a:pt x="1093" y="5185"/>
                    </a:lnTo>
                    <a:lnTo>
                      <a:pt x="840" y="5098"/>
                    </a:lnTo>
                    <a:lnTo>
                      <a:pt x="840" y="5098"/>
                    </a:lnTo>
                    <a:lnTo>
                      <a:pt x="831" y="5037"/>
                    </a:lnTo>
                    <a:lnTo>
                      <a:pt x="831" y="5037"/>
                    </a:lnTo>
                    <a:lnTo>
                      <a:pt x="805" y="4783"/>
                    </a:lnTo>
                    <a:lnTo>
                      <a:pt x="752" y="4372"/>
                    </a:lnTo>
                    <a:lnTo>
                      <a:pt x="682" y="3865"/>
                    </a:lnTo>
                    <a:lnTo>
                      <a:pt x="586" y="3305"/>
                    </a:lnTo>
                    <a:lnTo>
                      <a:pt x="534" y="3026"/>
                    </a:lnTo>
                    <a:lnTo>
                      <a:pt x="472" y="2746"/>
                    </a:lnTo>
                    <a:lnTo>
                      <a:pt x="411" y="2475"/>
                    </a:lnTo>
                    <a:lnTo>
                      <a:pt x="332" y="2230"/>
                    </a:lnTo>
                    <a:lnTo>
                      <a:pt x="262" y="2003"/>
                    </a:lnTo>
                    <a:lnTo>
                      <a:pt x="175" y="1801"/>
                    </a:lnTo>
                    <a:lnTo>
                      <a:pt x="131" y="1723"/>
                    </a:lnTo>
                    <a:lnTo>
                      <a:pt x="88" y="1644"/>
                    </a:lnTo>
                    <a:lnTo>
                      <a:pt x="44" y="1583"/>
                    </a:lnTo>
                    <a:lnTo>
                      <a:pt x="0" y="1530"/>
                    </a:lnTo>
                    <a:lnTo>
                      <a:pt x="0" y="1530"/>
                    </a:lnTo>
                    <a:lnTo>
                      <a:pt x="437" y="1417"/>
                    </a:lnTo>
                    <a:lnTo>
                      <a:pt x="1443" y="1154"/>
                    </a:lnTo>
                    <a:lnTo>
                      <a:pt x="2003" y="997"/>
                    </a:lnTo>
                    <a:lnTo>
                      <a:pt x="2527" y="840"/>
                    </a:lnTo>
                    <a:lnTo>
                      <a:pt x="2947" y="700"/>
                    </a:lnTo>
                    <a:lnTo>
                      <a:pt x="3104" y="638"/>
                    </a:lnTo>
                    <a:lnTo>
                      <a:pt x="3218" y="586"/>
                    </a:lnTo>
                    <a:lnTo>
                      <a:pt x="3218" y="586"/>
                    </a:lnTo>
                    <a:lnTo>
                      <a:pt x="3314" y="542"/>
                    </a:lnTo>
                    <a:lnTo>
                      <a:pt x="3437" y="490"/>
                    </a:lnTo>
                    <a:lnTo>
                      <a:pt x="3594" y="429"/>
                    </a:lnTo>
                    <a:lnTo>
                      <a:pt x="3760" y="376"/>
                    </a:lnTo>
                    <a:lnTo>
                      <a:pt x="4145" y="254"/>
                    </a:lnTo>
                    <a:lnTo>
                      <a:pt x="4355" y="201"/>
                    </a:lnTo>
                    <a:lnTo>
                      <a:pt x="4573" y="149"/>
                    </a:lnTo>
                    <a:lnTo>
                      <a:pt x="4792" y="105"/>
                    </a:lnTo>
                    <a:lnTo>
                      <a:pt x="5011" y="70"/>
                    </a:lnTo>
                    <a:lnTo>
                      <a:pt x="5229" y="35"/>
                    </a:lnTo>
                    <a:lnTo>
                      <a:pt x="5439" y="18"/>
                    </a:lnTo>
                    <a:lnTo>
                      <a:pt x="5640" y="0"/>
                    </a:lnTo>
                    <a:lnTo>
                      <a:pt x="5824" y="0"/>
                    </a:lnTo>
                    <a:lnTo>
                      <a:pt x="5990" y="18"/>
                    </a:lnTo>
                    <a:lnTo>
                      <a:pt x="6139" y="44"/>
                    </a:lnTo>
                    <a:lnTo>
                      <a:pt x="6139" y="44"/>
                    </a:lnTo>
                    <a:lnTo>
                      <a:pt x="6305" y="79"/>
                    </a:lnTo>
                    <a:lnTo>
                      <a:pt x="6488" y="131"/>
                    </a:lnTo>
                    <a:lnTo>
                      <a:pt x="6733" y="192"/>
                    </a:lnTo>
                    <a:lnTo>
                      <a:pt x="7022" y="280"/>
                    </a:lnTo>
                    <a:lnTo>
                      <a:pt x="7345" y="385"/>
                    </a:lnTo>
                    <a:lnTo>
                      <a:pt x="7686" y="507"/>
                    </a:lnTo>
                    <a:lnTo>
                      <a:pt x="8045" y="656"/>
                    </a:lnTo>
                    <a:lnTo>
                      <a:pt x="8229" y="735"/>
                    </a:lnTo>
                    <a:lnTo>
                      <a:pt x="8403" y="822"/>
                    </a:lnTo>
                    <a:lnTo>
                      <a:pt x="8587" y="910"/>
                    </a:lnTo>
                    <a:lnTo>
                      <a:pt x="8753" y="1006"/>
                    </a:lnTo>
                    <a:lnTo>
                      <a:pt x="8928" y="1111"/>
                    </a:lnTo>
                    <a:lnTo>
                      <a:pt x="9085" y="1216"/>
                    </a:lnTo>
                    <a:lnTo>
                      <a:pt x="9243" y="1329"/>
                    </a:lnTo>
                    <a:lnTo>
                      <a:pt x="9383" y="1452"/>
                    </a:lnTo>
                    <a:lnTo>
                      <a:pt x="9523" y="1574"/>
                    </a:lnTo>
                    <a:lnTo>
                      <a:pt x="9645" y="1705"/>
                    </a:lnTo>
                    <a:lnTo>
                      <a:pt x="9750" y="1845"/>
                    </a:lnTo>
                    <a:lnTo>
                      <a:pt x="9846" y="1985"/>
                    </a:lnTo>
                    <a:lnTo>
                      <a:pt x="9925" y="2134"/>
                    </a:lnTo>
                    <a:lnTo>
                      <a:pt x="9986" y="2282"/>
                    </a:lnTo>
                    <a:lnTo>
                      <a:pt x="10030" y="2440"/>
                    </a:lnTo>
                    <a:lnTo>
                      <a:pt x="10047" y="2527"/>
                    </a:lnTo>
                    <a:lnTo>
                      <a:pt x="10056" y="2606"/>
                    </a:lnTo>
                    <a:lnTo>
                      <a:pt x="10056" y="2606"/>
                    </a:lnTo>
                    <a:lnTo>
                      <a:pt x="10056" y="2667"/>
                    </a:lnTo>
                    <a:lnTo>
                      <a:pt x="10056" y="2667"/>
                    </a:lnTo>
                    <a:lnTo>
                      <a:pt x="10056" y="2842"/>
                    </a:lnTo>
                    <a:lnTo>
                      <a:pt x="10056" y="3008"/>
                    </a:lnTo>
                    <a:lnTo>
                      <a:pt x="10039" y="3166"/>
                    </a:lnTo>
                    <a:lnTo>
                      <a:pt x="10021" y="3323"/>
                    </a:lnTo>
                    <a:lnTo>
                      <a:pt x="9986" y="3480"/>
                    </a:lnTo>
                    <a:lnTo>
                      <a:pt x="9951" y="3629"/>
                    </a:lnTo>
                    <a:lnTo>
                      <a:pt x="9916" y="3769"/>
                    </a:lnTo>
                    <a:lnTo>
                      <a:pt x="9864" y="3909"/>
                    </a:lnTo>
                    <a:lnTo>
                      <a:pt x="9803" y="4040"/>
                    </a:lnTo>
                    <a:lnTo>
                      <a:pt x="9741" y="4171"/>
                    </a:lnTo>
                    <a:lnTo>
                      <a:pt x="9671" y="4294"/>
                    </a:lnTo>
                    <a:lnTo>
                      <a:pt x="9593" y="4416"/>
                    </a:lnTo>
                    <a:lnTo>
                      <a:pt x="9505" y="4530"/>
                    </a:lnTo>
                    <a:lnTo>
                      <a:pt x="9409" y="4635"/>
                    </a:lnTo>
                    <a:lnTo>
                      <a:pt x="9313" y="4740"/>
                    </a:lnTo>
                    <a:lnTo>
                      <a:pt x="9199" y="4836"/>
                    </a:lnTo>
                    <a:lnTo>
                      <a:pt x="9085" y="4932"/>
                    </a:lnTo>
                    <a:lnTo>
                      <a:pt x="8963" y="5019"/>
                    </a:lnTo>
                    <a:lnTo>
                      <a:pt x="8832" y="5098"/>
                    </a:lnTo>
                    <a:lnTo>
                      <a:pt x="8701" y="5177"/>
                    </a:lnTo>
                    <a:lnTo>
                      <a:pt x="8552" y="5247"/>
                    </a:lnTo>
                    <a:lnTo>
                      <a:pt x="8403" y="5308"/>
                    </a:lnTo>
                    <a:lnTo>
                      <a:pt x="8246" y="5369"/>
                    </a:lnTo>
                    <a:lnTo>
                      <a:pt x="8080" y="5413"/>
                    </a:lnTo>
                    <a:lnTo>
                      <a:pt x="7905" y="5465"/>
                    </a:lnTo>
                    <a:lnTo>
                      <a:pt x="7721" y="5500"/>
                    </a:lnTo>
                    <a:lnTo>
                      <a:pt x="7538" y="5535"/>
                    </a:lnTo>
                    <a:lnTo>
                      <a:pt x="7345" y="5562"/>
                    </a:lnTo>
                    <a:lnTo>
                      <a:pt x="7136" y="5579"/>
                    </a:lnTo>
                    <a:lnTo>
                      <a:pt x="6926" y="5588"/>
                    </a:lnTo>
                    <a:lnTo>
                      <a:pt x="6716" y="5596"/>
                    </a:lnTo>
                    <a:lnTo>
                      <a:pt x="6488" y="55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7545391" y="3404621"/>
                <a:ext cx="46606" cy="1779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4" extrusionOk="0">
                    <a:moveTo>
                      <a:pt x="35" y="0"/>
                    </a:moveTo>
                    <a:lnTo>
                      <a:pt x="0" y="9"/>
                    </a:lnTo>
                    <a:lnTo>
                      <a:pt x="236" y="88"/>
                    </a:lnTo>
                    <a:lnTo>
                      <a:pt x="481" y="18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7545391" y="3404621"/>
                <a:ext cx="46606" cy="1779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184" fill="none" extrusionOk="0">
                    <a:moveTo>
                      <a:pt x="35" y="0"/>
                    </a:moveTo>
                    <a:lnTo>
                      <a:pt x="0" y="9"/>
                    </a:lnTo>
                    <a:lnTo>
                      <a:pt x="0" y="9"/>
                    </a:lnTo>
                    <a:lnTo>
                      <a:pt x="236" y="88"/>
                    </a:lnTo>
                    <a:lnTo>
                      <a:pt x="481" y="184"/>
                    </a:lnTo>
                    <a:lnTo>
                      <a:pt x="3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6550231" y="3787620"/>
                <a:ext cx="9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79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6550231" y="3787620"/>
                <a:ext cx="9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6808110" y="3588917"/>
                <a:ext cx="78708" cy="6265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48" extrusionOk="0">
                    <a:moveTo>
                      <a:pt x="656" y="1"/>
                    </a:moveTo>
                    <a:lnTo>
                      <a:pt x="0" y="245"/>
                    </a:lnTo>
                    <a:lnTo>
                      <a:pt x="18" y="403"/>
                    </a:lnTo>
                    <a:lnTo>
                      <a:pt x="18" y="464"/>
                    </a:lnTo>
                    <a:lnTo>
                      <a:pt x="122" y="508"/>
                    </a:lnTo>
                    <a:lnTo>
                      <a:pt x="219" y="543"/>
                    </a:lnTo>
                    <a:lnTo>
                      <a:pt x="324" y="578"/>
                    </a:lnTo>
                    <a:lnTo>
                      <a:pt x="420" y="604"/>
                    </a:lnTo>
                    <a:lnTo>
                      <a:pt x="621" y="630"/>
                    </a:lnTo>
                    <a:lnTo>
                      <a:pt x="813" y="648"/>
                    </a:lnTo>
                    <a:lnTo>
                      <a:pt x="743" y="307"/>
                    </a:lnTo>
                    <a:lnTo>
                      <a:pt x="656" y="1"/>
                    </a:lnTo>
                    <a:close/>
                  </a:path>
                </a:pathLst>
              </a:custGeom>
              <a:solidFill>
                <a:srgbClr val="4C14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6808110" y="3588917"/>
                <a:ext cx="78708" cy="6265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48" fill="none" extrusionOk="0">
                    <a:moveTo>
                      <a:pt x="656" y="1"/>
                    </a:moveTo>
                    <a:lnTo>
                      <a:pt x="0" y="245"/>
                    </a:lnTo>
                    <a:lnTo>
                      <a:pt x="0" y="245"/>
                    </a:lnTo>
                    <a:lnTo>
                      <a:pt x="18" y="403"/>
                    </a:lnTo>
                    <a:lnTo>
                      <a:pt x="18" y="464"/>
                    </a:lnTo>
                    <a:lnTo>
                      <a:pt x="18" y="464"/>
                    </a:lnTo>
                    <a:lnTo>
                      <a:pt x="122" y="508"/>
                    </a:lnTo>
                    <a:lnTo>
                      <a:pt x="219" y="543"/>
                    </a:lnTo>
                    <a:lnTo>
                      <a:pt x="324" y="578"/>
                    </a:lnTo>
                    <a:lnTo>
                      <a:pt x="420" y="604"/>
                    </a:lnTo>
                    <a:lnTo>
                      <a:pt x="621" y="630"/>
                    </a:lnTo>
                    <a:lnTo>
                      <a:pt x="813" y="648"/>
                    </a:lnTo>
                    <a:lnTo>
                      <a:pt x="813" y="648"/>
                    </a:lnTo>
                    <a:lnTo>
                      <a:pt x="743" y="307"/>
                    </a:lnTo>
                    <a:lnTo>
                      <a:pt x="65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6545107" y="3612607"/>
                <a:ext cx="357762" cy="175110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1811" extrusionOk="0">
                    <a:moveTo>
                      <a:pt x="2720" y="0"/>
                    </a:moveTo>
                    <a:lnTo>
                      <a:pt x="1496" y="464"/>
                    </a:lnTo>
                    <a:lnTo>
                      <a:pt x="1426" y="892"/>
                    </a:lnTo>
                    <a:lnTo>
                      <a:pt x="1365" y="1295"/>
                    </a:lnTo>
                    <a:lnTo>
                      <a:pt x="210" y="1714"/>
                    </a:lnTo>
                    <a:lnTo>
                      <a:pt x="1" y="1793"/>
                    </a:lnTo>
                    <a:lnTo>
                      <a:pt x="53" y="1811"/>
                    </a:lnTo>
                    <a:lnTo>
                      <a:pt x="342" y="1802"/>
                    </a:lnTo>
                    <a:lnTo>
                      <a:pt x="656" y="1784"/>
                    </a:lnTo>
                    <a:lnTo>
                      <a:pt x="1085" y="1741"/>
                    </a:lnTo>
                    <a:lnTo>
                      <a:pt x="1610" y="1679"/>
                    </a:lnTo>
                    <a:lnTo>
                      <a:pt x="1907" y="1636"/>
                    </a:lnTo>
                    <a:lnTo>
                      <a:pt x="2222" y="1583"/>
                    </a:lnTo>
                    <a:lnTo>
                      <a:pt x="2563" y="1522"/>
                    </a:lnTo>
                    <a:lnTo>
                      <a:pt x="2921" y="1452"/>
                    </a:lnTo>
                    <a:lnTo>
                      <a:pt x="3297" y="1373"/>
                    </a:lnTo>
                    <a:lnTo>
                      <a:pt x="3699" y="1277"/>
                    </a:lnTo>
                    <a:lnTo>
                      <a:pt x="3621" y="840"/>
                    </a:lnTo>
                    <a:lnTo>
                      <a:pt x="3533" y="403"/>
                    </a:lnTo>
                    <a:lnTo>
                      <a:pt x="3341" y="385"/>
                    </a:lnTo>
                    <a:lnTo>
                      <a:pt x="3140" y="359"/>
                    </a:lnTo>
                    <a:lnTo>
                      <a:pt x="3044" y="333"/>
                    </a:lnTo>
                    <a:lnTo>
                      <a:pt x="2939" y="298"/>
                    </a:lnTo>
                    <a:lnTo>
                      <a:pt x="2842" y="263"/>
                    </a:lnTo>
                    <a:lnTo>
                      <a:pt x="2738" y="219"/>
                    </a:lnTo>
                    <a:lnTo>
                      <a:pt x="2738" y="158"/>
                    </a:lnTo>
                    <a:lnTo>
                      <a:pt x="2720" y="0"/>
                    </a:lnTo>
                    <a:close/>
                  </a:path>
                </a:pathLst>
              </a:custGeom>
              <a:solidFill>
                <a:srgbClr val="B785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6545107" y="3612607"/>
                <a:ext cx="357762" cy="175110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1811" fill="none" extrusionOk="0">
                    <a:moveTo>
                      <a:pt x="2720" y="0"/>
                    </a:moveTo>
                    <a:lnTo>
                      <a:pt x="1496" y="464"/>
                    </a:lnTo>
                    <a:lnTo>
                      <a:pt x="1496" y="464"/>
                    </a:lnTo>
                    <a:lnTo>
                      <a:pt x="1426" y="892"/>
                    </a:lnTo>
                    <a:lnTo>
                      <a:pt x="1365" y="1295"/>
                    </a:lnTo>
                    <a:lnTo>
                      <a:pt x="1365" y="1295"/>
                    </a:lnTo>
                    <a:lnTo>
                      <a:pt x="1365" y="1295"/>
                    </a:lnTo>
                    <a:lnTo>
                      <a:pt x="210" y="1714"/>
                    </a:lnTo>
                    <a:lnTo>
                      <a:pt x="210" y="1714"/>
                    </a:lnTo>
                    <a:lnTo>
                      <a:pt x="210" y="1714"/>
                    </a:lnTo>
                    <a:lnTo>
                      <a:pt x="1" y="1793"/>
                    </a:lnTo>
                    <a:lnTo>
                      <a:pt x="53" y="1811"/>
                    </a:lnTo>
                    <a:lnTo>
                      <a:pt x="53" y="1811"/>
                    </a:lnTo>
                    <a:lnTo>
                      <a:pt x="53" y="1811"/>
                    </a:lnTo>
                    <a:lnTo>
                      <a:pt x="53" y="1811"/>
                    </a:lnTo>
                    <a:lnTo>
                      <a:pt x="53" y="1811"/>
                    </a:lnTo>
                    <a:lnTo>
                      <a:pt x="342" y="1802"/>
                    </a:lnTo>
                    <a:lnTo>
                      <a:pt x="656" y="1784"/>
                    </a:lnTo>
                    <a:lnTo>
                      <a:pt x="1085" y="1741"/>
                    </a:lnTo>
                    <a:lnTo>
                      <a:pt x="1610" y="1679"/>
                    </a:lnTo>
                    <a:lnTo>
                      <a:pt x="1907" y="1636"/>
                    </a:lnTo>
                    <a:lnTo>
                      <a:pt x="2222" y="1583"/>
                    </a:lnTo>
                    <a:lnTo>
                      <a:pt x="2563" y="1522"/>
                    </a:lnTo>
                    <a:lnTo>
                      <a:pt x="2921" y="1452"/>
                    </a:lnTo>
                    <a:lnTo>
                      <a:pt x="3297" y="1373"/>
                    </a:lnTo>
                    <a:lnTo>
                      <a:pt x="3699" y="1277"/>
                    </a:lnTo>
                    <a:lnTo>
                      <a:pt x="3699" y="1277"/>
                    </a:lnTo>
                    <a:lnTo>
                      <a:pt x="3621" y="840"/>
                    </a:lnTo>
                    <a:lnTo>
                      <a:pt x="3533" y="403"/>
                    </a:lnTo>
                    <a:lnTo>
                      <a:pt x="3533" y="403"/>
                    </a:lnTo>
                    <a:lnTo>
                      <a:pt x="3341" y="385"/>
                    </a:lnTo>
                    <a:lnTo>
                      <a:pt x="3140" y="359"/>
                    </a:lnTo>
                    <a:lnTo>
                      <a:pt x="3044" y="333"/>
                    </a:lnTo>
                    <a:lnTo>
                      <a:pt x="2939" y="298"/>
                    </a:lnTo>
                    <a:lnTo>
                      <a:pt x="2842" y="263"/>
                    </a:lnTo>
                    <a:lnTo>
                      <a:pt x="2738" y="219"/>
                    </a:lnTo>
                    <a:lnTo>
                      <a:pt x="2738" y="219"/>
                    </a:lnTo>
                    <a:lnTo>
                      <a:pt x="2738" y="158"/>
                    </a:lnTo>
                    <a:lnTo>
                      <a:pt x="272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6871444" y="3405492"/>
                <a:ext cx="738247" cy="330688"/>
              </a:xfrm>
              <a:custGeom>
                <a:avLst/>
                <a:gdLst/>
                <a:ahLst/>
                <a:cxnLst/>
                <a:rect l="l" t="t" r="r" b="b"/>
                <a:pathLst>
                  <a:path w="7635" h="3420" extrusionOk="0">
                    <a:moveTo>
                      <a:pt x="6970" y="0"/>
                    </a:moveTo>
                    <a:lnTo>
                      <a:pt x="805" y="1592"/>
                    </a:lnTo>
                    <a:lnTo>
                      <a:pt x="1" y="1898"/>
                    </a:lnTo>
                    <a:lnTo>
                      <a:pt x="88" y="2204"/>
                    </a:lnTo>
                    <a:lnTo>
                      <a:pt x="158" y="2545"/>
                    </a:lnTo>
                    <a:lnTo>
                      <a:pt x="246" y="2982"/>
                    </a:lnTo>
                    <a:lnTo>
                      <a:pt x="324" y="3419"/>
                    </a:lnTo>
                    <a:lnTo>
                      <a:pt x="700" y="3323"/>
                    </a:lnTo>
                    <a:lnTo>
                      <a:pt x="1094" y="3218"/>
                    </a:lnTo>
                    <a:lnTo>
                      <a:pt x="1496" y="3096"/>
                    </a:lnTo>
                    <a:lnTo>
                      <a:pt x="1916" y="2964"/>
                    </a:lnTo>
                    <a:lnTo>
                      <a:pt x="2344" y="2825"/>
                    </a:lnTo>
                    <a:lnTo>
                      <a:pt x="2790" y="2667"/>
                    </a:lnTo>
                    <a:lnTo>
                      <a:pt x="3236" y="2501"/>
                    </a:lnTo>
                    <a:lnTo>
                      <a:pt x="3700" y="2317"/>
                    </a:lnTo>
                    <a:lnTo>
                      <a:pt x="4163" y="2116"/>
                    </a:lnTo>
                    <a:lnTo>
                      <a:pt x="4644" y="1898"/>
                    </a:lnTo>
                    <a:lnTo>
                      <a:pt x="5125" y="1670"/>
                    </a:lnTo>
                    <a:lnTo>
                      <a:pt x="5615" y="1417"/>
                    </a:lnTo>
                    <a:lnTo>
                      <a:pt x="6113" y="1154"/>
                    </a:lnTo>
                    <a:lnTo>
                      <a:pt x="6620" y="875"/>
                    </a:lnTo>
                    <a:lnTo>
                      <a:pt x="7128" y="568"/>
                    </a:lnTo>
                    <a:lnTo>
                      <a:pt x="7635" y="254"/>
                    </a:lnTo>
                    <a:lnTo>
                      <a:pt x="7451" y="175"/>
                    </a:lnTo>
                    <a:lnTo>
                      <a:pt x="7206" y="79"/>
                    </a:lnTo>
                    <a:lnTo>
                      <a:pt x="6970" y="0"/>
                    </a:lnTo>
                    <a:close/>
                  </a:path>
                </a:pathLst>
              </a:custGeom>
              <a:solidFill>
                <a:srgbClr val="5B78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6871444" y="3405492"/>
                <a:ext cx="738247" cy="330688"/>
              </a:xfrm>
              <a:custGeom>
                <a:avLst/>
                <a:gdLst/>
                <a:ahLst/>
                <a:cxnLst/>
                <a:rect l="l" t="t" r="r" b="b"/>
                <a:pathLst>
                  <a:path w="7635" h="3420" fill="none" extrusionOk="0">
                    <a:moveTo>
                      <a:pt x="6970" y="0"/>
                    </a:moveTo>
                    <a:lnTo>
                      <a:pt x="805" y="1592"/>
                    </a:lnTo>
                    <a:lnTo>
                      <a:pt x="1" y="1898"/>
                    </a:lnTo>
                    <a:lnTo>
                      <a:pt x="1" y="1898"/>
                    </a:lnTo>
                    <a:lnTo>
                      <a:pt x="88" y="2204"/>
                    </a:lnTo>
                    <a:lnTo>
                      <a:pt x="158" y="2545"/>
                    </a:lnTo>
                    <a:lnTo>
                      <a:pt x="158" y="2545"/>
                    </a:lnTo>
                    <a:lnTo>
                      <a:pt x="246" y="2982"/>
                    </a:lnTo>
                    <a:lnTo>
                      <a:pt x="324" y="3419"/>
                    </a:lnTo>
                    <a:lnTo>
                      <a:pt x="324" y="3419"/>
                    </a:lnTo>
                    <a:lnTo>
                      <a:pt x="700" y="3323"/>
                    </a:lnTo>
                    <a:lnTo>
                      <a:pt x="1094" y="3218"/>
                    </a:lnTo>
                    <a:lnTo>
                      <a:pt x="1496" y="3096"/>
                    </a:lnTo>
                    <a:lnTo>
                      <a:pt x="1916" y="2964"/>
                    </a:lnTo>
                    <a:lnTo>
                      <a:pt x="2344" y="2825"/>
                    </a:lnTo>
                    <a:lnTo>
                      <a:pt x="2790" y="2667"/>
                    </a:lnTo>
                    <a:lnTo>
                      <a:pt x="3236" y="2501"/>
                    </a:lnTo>
                    <a:lnTo>
                      <a:pt x="3700" y="2317"/>
                    </a:lnTo>
                    <a:lnTo>
                      <a:pt x="4163" y="2116"/>
                    </a:lnTo>
                    <a:lnTo>
                      <a:pt x="4644" y="1898"/>
                    </a:lnTo>
                    <a:lnTo>
                      <a:pt x="5125" y="1670"/>
                    </a:lnTo>
                    <a:lnTo>
                      <a:pt x="5615" y="1417"/>
                    </a:lnTo>
                    <a:lnTo>
                      <a:pt x="6113" y="1154"/>
                    </a:lnTo>
                    <a:lnTo>
                      <a:pt x="6620" y="875"/>
                    </a:lnTo>
                    <a:lnTo>
                      <a:pt x="7128" y="568"/>
                    </a:lnTo>
                    <a:lnTo>
                      <a:pt x="7635" y="254"/>
                    </a:lnTo>
                    <a:lnTo>
                      <a:pt x="7451" y="175"/>
                    </a:lnTo>
                    <a:lnTo>
                      <a:pt x="7451" y="175"/>
                    </a:lnTo>
                    <a:lnTo>
                      <a:pt x="7206" y="79"/>
                    </a:lnTo>
                    <a:lnTo>
                      <a:pt x="697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6607667" y="3678551"/>
                <a:ext cx="42351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39" extrusionOk="0">
                    <a:moveTo>
                      <a:pt x="438" y="630"/>
                    </a:moveTo>
                    <a:lnTo>
                      <a:pt x="438" y="630"/>
                    </a:lnTo>
                    <a:lnTo>
                      <a:pt x="289" y="639"/>
                    </a:lnTo>
                    <a:lnTo>
                      <a:pt x="289" y="639"/>
                    </a:lnTo>
                    <a:lnTo>
                      <a:pt x="438" y="630"/>
                    </a:lnTo>
                    <a:close/>
                    <a:moveTo>
                      <a:pt x="254" y="1"/>
                    </a:moveTo>
                    <a:lnTo>
                      <a:pt x="254" y="1"/>
                    </a:lnTo>
                    <a:lnTo>
                      <a:pt x="1" y="639"/>
                    </a:lnTo>
                    <a:lnTo>
                      <a:pt x="1" y="63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B785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6635611" y="3739467"/>
                <a:ext cx="14407" cy="87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9" fill="none" extrusionOk="0">
                    <a:moveTo>
                      <a:pt x="149" y="0"/>
                    </a:moveTo>
                    <a:lnTo>
                      <a:pt x="149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4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6607667" y="3678551"/>
                <a:ext cx="24657" cy="61787"/>
              </a:xfrm>
              <a:custGeom>
                <a:avLst/>
                <a:gdLst/>
                <a:ahLst/>
                <a:cxnLst/>
                <a:rect l="l" t="t" r="r" b="b"/>
                <a:pathLst>
                  <a:path w="255" h="639" fill="none" extrusionOk="0">
                    <a:moveTo>
                      <a:pt x="254" y="1"/>
                    </a:moveTo>
                    <a:lnTo>
                      <a:pt x="254" y="1"/>
                    </a:lnTo>
                    <a:lnTo>
                      <a:pt x="1" y="639"/>
                    </a:lnTo>
                    <a:lnTo>
                      <a:pt x="1" y="639"/>
                    </a:lnTo>
                    <a:lnTo>
                      <a:pt x="25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676995" y="3325140"/>
                <a:ext cx="985973" cy="412684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4268" extrusionOk="0">
                    <a:moveTo>
                      <a:pt x="9759" y="0"/>
                    </a:moveTo>
                    <a:lnTo>
                      <a:pt x="9672" y="9"/>
                    </a:lnTo>
                    <a:lnTo>
                      <a:pt x="9584" y="35"/>
                    </a:lnTo>
                    <a:lnTo>
                      <a:pt x="9497" y="62"/>
                    </a:lnTo>
                    <a:lnTo>
                      <a:pt x="9410" y="88"/>
                    </a:lnTo>
                    <a:lnTo>
                      <a:pt x="9252" y="158"/>
                    </a:lnTo>
                    <a:lnTo>
                      <a:pt x="9121" y="219"/>
                    </a:lnTo>
                    <a:lnTo>
                      <a:pt x="9007" y="289"/>
                    </a:lnTo>
                    <a:lnTo>
                      <a:pt x="8841" y="254"/>
                    </a:lnTo>
                    <a:lnTo>
                      <a:pt x="8658" y="228"/>
                    </a:lnTo>
                    <a:lnTo>
                      <a:pt x="8430" y="202"/>
                    </a:lnTo>
                    <a:lnTo>
                      <a:pt x="8177" y="184"/>
                    </a:lnTo>
                    <a:lnTo>
                      <a:pt x="8054" y="193"/>
                    </a:lnTo>
                    <a:lnTo>
                      <a:pt x="7923" y="202"/>
                    </a:lnTo>
                    <a:lnTo>
                      <a:pt x="7801" y="219"/>
                    </a:lnTo>
                    <a:lnTo>
                      <a:pt x="7687" y="245"/>
                    </a:lnTo>
                    <a:lnTo>
                      <a:pt x="7582" y="280"/>
                    </a:lnTo>
                    <a:lnTo>
                      <a:pt x="7486" y="333"/>
                    </a:lnTo>
                    <a:lnTo>
                      <a:pt x="7390" y="385"/>
                    </a:lnTo>
                    <a:lnTo>
                      <a:pt x="7267" y="446"/>
                    </a:lnTo>
                    <a:lnTo>
                      <a:pt x="7145" y="499"/>
                    </a:lnTo>
                    <a:lnTo>
                      <a:pt x="7005" y="560"/>
                    </a:lnTo>
                    <a:lnTo>
                      <a:pt x="6848" y="612"/>
                    </a:lnTo>
                    <a:lnTo>
                      <a:pt x="6699" y="665"/>
                    </a:lnTo>
                    <a:lnTo>
                      <a:pt x="6533" y="709"/>
                    </a:lnTo>
                    <a:lnTo>
                      <a:pt x="6375" y="744"/>
                    </a:lnTo>
                    <a:lnTo>
                      <a:pt x="6209" y="779"/>
                    </a:lnTo>
                    <a:lnTo>
                      <a:pt x="6052" y="796"/>
                    </a:lnTo>
                    <a:lnTo>
                      <a:pt x="5903" y="814"/>
                    </a:lnTo>
                    <a:lnTo>
                      <a:pt x="5754" y="814"/>
                    </a:lnTo>
                    <a:lnTo>
                      <a:pt x="5615" y="796"/>
                    </a:lnTo>
                    <a:lnTo>
                      <a:pt x="5492" y="770"/>
                    </a:lnTo>
                    <a:lnTo>
                      <a:pt x="5440" y="752"/>
                    </a:lnTo>
                    <a:lnTo>
                      <a:pt x="5387" y="726"/>
                    </a:lnTo>
                    <a:lnTo>
                      <a:pt x="5335" y="700"/>
                    </a:lnTo>
                    <a:lnTo>
                      <a:pt x="5291" y="665"/>
                    </a:lnTo>
                    <a:lnTo>
                      <a:pt x="5204" y="595"/>
                    </a:lnTo>
                    <a:lnTo>
                      <a:pt x="5107" y="534"/>
                    </a:lnTo>
                    <a:lnTo>
                      <a:pt x="5002" y="464"/>
                    </a:lnTo>
                    <a:lnTo>
                      <a:pt x="4898" y="411"/>
                    </a:lnTo>
                    <a:lnTo>
                      <a:pt x="4784" y="350"/>
                    </a:lnTo>
                    <a:lnTo>
                      <a:pt x="4661" y="306"/>
                    </a:lnTo>
                    <a:lnTo>
                      <a:pt x="4539" y="254"/>
                    </a:lnTo>
                    <a:lnTo>
                      <a:pt x="4417" y="210"/>
                    </a:lnTo>
                    <a:lnTo>
                      <a:pt x="4285" y="175"/>
                    </a:lnTo>
                    <a:lnTo>
                      <a:pt x="4154" y="140"/>
                    </a:lnTo>
                    <a:lnTo>
                      <a:pt x="4023" y="114"/>
                    </a:lnTo>
                    <a:lnTo>
                      <a:pt x="3892" y="97"/>
                    </a:lnTo>
                    <a:lnTo>
                      <a:pt x="3770" y="79"/>
                    </a:lnTo>
                    <a:lnTo>
                      <a:pt x="3638" y="70"/>
                    </a:lnTo>
                    <a:lnTo>
                      <a:pt x="3516" y="62"/>
                    </a:lnTo>
                    <a:lnTo>
                      <a:pt x="3393" y="70"/>
                    </a:lnTo>
                    <a:lnTo>
                      <a:pt x="3341" y="79"/>
                    </a:lnTo>
                    <a:lnTo>
                      <a:pt x="3289" y="88"/>
                    </a:lnTo>
                    <a:lnTo>
                      <a:pt x="3236" y="114"/>
                    </a:lnTo>
                    <a:lnTo>
                      <a:pt x="3192" y="140"/>
                    </a:lnTo>
                    <a:lnTo>
                      <a:pt x="3149" y="175"/>
                    </a:lnTo>
                    <a:lnTo>
                      <a:pt x="3114" y="210"/>
                    </a:lnTo>
                    <a:lnTo>
                      <a:pt x="3079" y="254"/>
                    </a:lnTo>
                    <a:lnTo>
                      <a:pt x="3044" y="298"/>
                    </a:lnTo>
                    <a:lnTo>
                      <a:pt x="2991" y="403"/>
                    </a:lnTo>
                    <a:lnTo>
                      <a:pt x="2956" y="516"/>
                    </a:lnTo>
                    <a:lnTo>
                      <a:pt x="2921" y="647"/>
                    </a:lnTo>
                    <a:lnTo>
                      <a:pt x="2895" y="770"/>
                    </a:lnTo>
                    <a:lnTo>
                      <a:pt x="2886" y="901"/>
                    </a:lnTo>
                    <a:lnTo>
                      <a:pt x="2878" y="1015"/>
                    </a:lnTo>
                    <a:lnTo>
                      <a:pt x="2869" y="1233"/>
                    </a:lnTo>
                    <a:lnTo>
                      <a:pt x="2869" y="1391"/>
                    </a:lnTo>
                    <a:lnTo>
                      <a:pt x="2878" y="1443"/>
                    </a:lnTo>
                    <a:lnTo>
                      <a:pt x="2720" y="1531"/>
                    </a:lnTo>
                    <a:lnTo>
                      <a:pt x="2572" y="1601"/>
                    </a:lnTo>
                    <a:lnTo>
                      <a:pt x="2414" y="1662"/>
                    </a:lnTo>
                    <a:lnTo>
                      <a:pt x="2257" y="1697"/>
                    </a:lnTo>
                    <a:lnTo>
                      <a:pt x="2108" y="1732"/>
                    </a:lnTo>
                    <a:lnTo>
                      <a:pt x="1959" y="1749"/>
                    </a:lnTo>
                    <a:lnTo>
                      <a:pt x="1802" y="1758"/>
                    </a:lnTo>
                    <a:lnTo>
                      <a:pt x="1662" y="1758"/>
                    </a:lnTo>
                    <a:lnTo>
                      <a:pt x="1522" y="1749"/>
                    </a:lnTo>
                    <a:lnTo>
                      <a:pt x="1382" y="1732"/>
                    </a:lnTo>
                    <a:lnTo>
                      <a:pt x="1251" y="1714"/>
                    </a:lnTo>
                    <a:lnTo>
                      <a:pt x="1129" y="1688"/>
                    </a:lnTo>
                    <a:lnTo>
                      <a:pt x="901" y="1627"/>
                    </a:lnTo>
                    <a:lnTo>
                      <a:pt x="718" y="1566"/>
                    </a:lnTo>
                    <a:lnTo>
                      <a:pt x="648" y="1653"/>
                    </a:lnTo>
                    <a:lnTo>
                      <a:pt x="587" y="1758"/>
                    </a:lnTo>
                    <a:lnTo>
                      <a:pt x="534" y="1889"/>
                    </a:lnTo>
                    <a:lnTo>
                      <a:pt x="473" y="2029"/>
                    </a:lnTo>
                    <a:lnTo>
                      <a:pt x="420" y="2186"/>
                    </a:lnTo>
                    <a:lnTo>
                      <a:pt x="368" y="2361"/>
                    </a:lnTo>
                    <a:lnTo>
                      <a:pt x="272" y="2729"/>
                    </a:lnTo>
                    <a:lnTo>
                      <a:pt x="193" y="3122"/>
                    </a:lnTo>
                    <a:lnTo>
                      <a:pt x="114" y="3524"/>
                    </a:lnTo>
                    <a:lnTo>
                      <a:pt x="53" y="3909"/>
                    </a:lnTo>
                    <a:lnTo>
                      <a:pt x="1" y="4268"/>
                    </a:lnTo>
                    <a:lnTo>
                      <a:pt x="420" y="4233"/>
                    </a:lnTo>
                    <a:lnTo>
                      <a:pt x="831" y="4180"/>
                    </a:lnTo>
                    <a:lnTo>
                      <a:pt x="1251" y="4110"/>
                    </a:lnTo>
                    <a:lnTo>
                      <a:pt x="1662" y="4032"/>
                    </a:lnTo>
                    <a:lnTo>
                      <a:pt x="2073" y="3944"/>
                    </a:lnTo>
                    <a:lnTo>
                      <a:pt x="2484" y="3839"/>
                    </a:lnTo>
                    <a:lnTo>
                      <a:pt x="2886" y="3725"/>
                    </a:lnTo>
                    <a:lnTo>
                      <a:pt x="3289" y="3603"/>
                    </a:lnTo>
                    <a:lnTo>
                      <a:pt x="3682" y="3472"/>
                    </a:lnTo>
                    <a:lnTo>
                      <a:pt x="4076" y="3332"/>
                    </a:lnTo>
                    <a:lnTo>
                      <a:pt x="4452" y="3192"/>
                    </a:lnTo>
                    <a:lnTo>
                      <a:pt x="4828" y="3043"/>
                    </a:lnTo>
                    <a:lnTo>
                      <a:pt x="5195" y="2895"/>
                    </a:lnTo>
                    <a:lnTo>
                      <a:pt x="5553" y="2737"/>
                    </a:lnTo>
                    <a:lnTo>
                      <a:pt x="6227" y="2431"/>
                    </a:lnTo>
                    <a:lnTo>
                      <a:pt x="6865" y="2125"/>
                    </a:lnTo>
                    <a:lnTo>
                      <a:pt x="7442" y="1837"/>
                    </a:lnTo>
                    <a:lnTo>
                      <a:pt x="8413" y="1330"/>
                    </a:lnTo>
                    <a:lnTo>
                      <a:pt x="8789" y="1137"/>
                    </a:lnTo>
                    <a:lnTo>
                      <a:pt x="9086" y="988"/>
                    </a:lnTo>
                    <a:lnTo>
                      <a:pt x="9200" y="936"/>
                    </a:lnTo>
                    <a:lnTo>
                      <a:pt x="9296" y="901"/>
                    </a:lnTo>
                    <a:lnTo>
                      <a:pt x="9375" y="884"/>
                    </a:lnTo>
                    <a:lnTo>
                      <a:pt x="9418" y="875"/>
                    </a:lnTo>
                    <a:lnTo>
                      <a:pt x="9497" y="884"/>
                    </a:lnTo>
                    <a:lnTo>
                      <a:pt x="9576" y="875"/>
                    </a:lnTo>
                    <a:lnTo>
                      <a:pt x="9654" y="849"/>
                    </a:lnTo>
                    <a:lnTo>
                      <a:pt x="9742" y="814"/>
                    </a:lnTo>
                    <a:lnTo>
                      <a:pt x="9821" y="770"/>
                    </a:lnTo>
                    <a:lnTo>
                      <a:pt x="9899" y="717"/>
                    </a:lnTo>
                    <a:lnTo>
                      <a:pt x="9978" y="656"/>
                    </a:lnTo>
                    <a:lnTo>
                      <a:pt x="10039" y="586"/>
                    </a:lnTo>
                    <a:lnTo>
                      <a:pt x="10100" y="516"/>
                    </a:lnTo>
                    <a:lnTo>
                      <a:pt x="10144" y="446"/>
                    </a:lnTo>
                    <a:lnTo>
                      <a:pt x="10179" y="376"/>
                    </a:lnTo>
                    <a:lnTo>
                      <a:pt x="10197" y="306"/>
                    </a:lnTo>
                    <a:lnTo>
                      <a:pt x="10197" y="236"/>
                    </a:lnTo>
                    <a:lnTo>
                      <a:pt x="10179" y="175"/>
                    </a:lnTo>
                    <a:lnTo>
                      <a:pt x="10162" y="140"/>
                    </a:lnTo>
                    <a:lnTo>
                      <a:pt x="10144" y="114"/>
                    </a:lnTo>
                    <a:lnTo>
                      <a:pt x="10118" y="88"/>
                    </a:lnTo>
                    <a:lnTo>
                      <a:pt x="10083" y="62"/>
                    </a:lnTo>
                    <a:lnTo>
                      <a:pt x="10013" y="27"/>
                    </a:lnTo>
                    <a:lnTo>
                      <a:pt x="9934" y="9"/>
                    </a:lnTo>
                    <a:lnTo>
                      <a:pt x="9847" y="0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6719250" y="3464667"/>
                <a:ext cx="1837" cy="870"/>
              </a:xfrm>
              <a:custGeom>
                <a:avLst/>
                <a:gdLst/>
                <a:ahLst/>
                <a:cxnLst/>
                <a:rect l="l" t="t" r="r" b="b"/>
                <a:pathLst>
                  <a:path w="19" h="9" extrusionOk="0">
                    <a:moveTo>
                      <a:pt x="1" y="0"/>
                    </a:moveTo>
                    <a:lnTo>
                      <a:pt x="1" y="9"/>
                    </a:lnTo>
                    <a:lnTo>
                      <a:pt x="18" y="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DD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5776498" y="3325140"/>
                <a:ext cx="969922" cy="540414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5589" extrusionOk="0">
                    <a:moveTo>
                      <a:pt x="4233" y="0"/>
                    </a:moveTo>
                    <a:lnTo>
                      <a:pt x="4067" y="9"/>
                    </a:lnTo>
                    <a:lnTo>
                      <a:pt x="3918" y="44"/>
                    </a:lnTo>
                    <a:lnTo>
                      <a:pt x="3752" y="79"/>
                    </a:lnTo>
                    <a:lnTo>
                      <a:pt x="3560" y="123"/>
                    </a:lnTo>
                    <a:lnTo>
                      <a:pt x="3315" y="193"/>
                    </a:lnTo>
                    <a:lnTo>
                      <a:pt x="3018" y="280"/>
                    </a:lnTo>
                    <a:lnTo>
                      <a:pt x="2685" y="385"/>
                    </a:lnTo>
                    <a:lnTo>
                      <a:pt x="2336" y="516"/>
                    </a:lnTo>
                    <a:lnTo>
                      <a:pt x="1977" y="665"/>
                    </a:lnTo>
                    <a:lnTo>
                      <a:pt x="1794" y="752"/>
                    </a:lnTo>
                    <a:lnTo>
                      <a:pt x="1610" y="840"/>
                    </a:lnTo>
                    <a:lnTo>
                      <a:pt x="1435" y="927"/>
                    </a:lnTo>
                    <a:lnTo>
                      <a:pt x="1260" y="1032"/>
                    </a:lnTo>
                    <a:lnTo>
                      <a:pt x="1094" y="1137"/>
                    </a:lnTo>
                    <a:lnTo>
                      <a:pt x="928" y="1242"/>
                    </a:lnTo>
                    <a:lnTo>
                      <a:pt x="779" y="1365"/>
                    </a:lnTo>
                    <a:lnTo>
                      <a:pt x="631" y="1487"/>
                    </a:lnTo>
                    <a:lnTo>
                      <a:pt x="499" y="1609"/>
                    </a:lnTo>
                    <a:lnTo>
                      <a:pt x="377" y="1741"/>
                    </a:lnTo>
                    <a:lnTo>
                      <a:pt x="272" y="1880"/>
                    </a:lnTo>
                    <a:lnTo>
                      <a:pt x="185" y="2029"/>
                    </a:lnTo>
                    <a:lnTo>
                      <a:pt x="106" y="2178"/>
                    </a:lnTo>
                    <a:lnTo>
                      <a:pt x="53" y="2335"/>
                    </a:lnTo>
                    <a:lnTo>
                      <a:pt x="27" y="2414"/>
                    </a:lnTo>
                    <a:lnTo>
                      <a:pt x="18" y="2501"/>
                    </a:lnTo>
                    <a:lnTo>
                      <a:pt x="1" y="2580"/>
                    </a:lnTo>
                    <a:lnTo>
                      <a:pt x="1" y="2667"/>
                    </a:lnTo>
                    <a:lnTo>
                      <a:pt x="1" y="2834"/>
                    </a:lnTo>
                    <a:lnTo>
                      <a:pt x="10" y="2991"/>
                    </a:lnTo>
                    <a:lnTo>
                      <a:pt x="18" y="3148"/>
                    </a:lnTo>
                    <a:lnTo>
                      <a:pt x="36" y="3297"/>
                    </a:lnTo>
                    <a:lnTo>
                      <a:pt x="62" y="3437"/>
                    </a:lnTo>
                    <a:lnTo>
                      <a:pt x="88" y="3577"/>
                    </a:lnTo>
                    <a:lnTo>
                      <a:pt x="132" y="3717"/>
                    </a:lnTo>
                    <a:lnTo>
                      <a:pt x="176" y="3848"/>
                    </a:lnTo>
                    <a:lnTo>
                      <a:pt x="228" y="3970"/>
                    </a:lnTo>
                    <a:lnTo>
                      <a:pt x="281" y="4101"/>
                    </a:lnTo>
                    <a:lnTo>
                      <a:pt x="342" y="4215"/>
                    </a:lnTo>
                    <a:lnTo>
                      <a:pt x="412" y="4329"/>
                    </a:lnTo>
                    <a:lnTo>
                      <a:pt x="491" y="4443"/>
                    </a:lnTo>
                    <a:lnTo>
                      <a:pt x="569" y="4547"/>
                    </a:lnTo>
                    <a:lnTo>
                      <a:pt x="666" y="4652"/>
                    </a:lnTo>
                    <a:lnTo>
                      <a:pt x="753" y="4749"/>
                    </a:lnTo>
                    <a:lnTo>
                      <a:pt x="858" y="4836"/>
                    </a:lnTo>
                    <a:lnTo>
                      <a:pt x="963" y="4923"/>
                    </a:lnTo>
                    <a:lnTo>
                      <a:pt x="1085" y="5002"/>
                    </a:lnTo>
                    <a:lnTo>
                      <a:pt x="1199" y="5081"/>
                    </a:lnTo>
                    <a:lnTo>
                      <a:pt x="1330" y="5151"/>
                    </a:lnTo>
                    <a:lnTo>
                      <a:pt x="1461" y="5221"/>
                    </a:lnTo>
                    <a:lnTo>
                      <a:pt x="1601" y="5282"/>
                    </a:lnTo>
                    <a:lnTo>
                      <a:pt x="1750" y="5343"/>
                    </a:lnTo>
                    <a:lnTo>
                      <a:pt x="1898" y="5387"/>
                    </a:lnTo>
                    <a:lnTo>
                      <a:pt x="2065" y="5439"/>
                    </a:lnTo>
                    <a:lnTo>
                      <a:pt x="2231" y="5474"/>
                    </a:lnTo>
                    <a:lnTo>
                      <a:pt x="2397" y="5509"/>
                    </a:lnTo>
                    <a:lnTo>
                      <a:pt x="2581" y="5536"/>
                    </a:lnTo>
                    <a:lnTo>
                      <a:pt x="2764" y="5562"/>
                    </a:lnTo>
                    <a:lnTo>
                      <a:pt x="2957" y="5579"/>
                    </a:lnTo>
                    <a:lnTo>
                      <a:pt x="3149" y="5588"/>
                    </a:lnTo>
                    <a:lnTo>
                      <a:pt x="3569" y="5588"/>
                    </a:lnTo>
                    <a:lnTo>
                      <a:pt x="4015" y="5579"/>
                    </a:lnTo>
                    <a:lnTo>
                      <a:pt x="4443" y="5544"/>
                    </a:lnTo>
                    <a:lnTo>
                      <a:pt x="4845" y="5509"/>
                    </a:lnTo>
                    <a:lnTo>
                      <a:pt x="5239" y="5457"/>
                    </a:lnTo>
                    <a:lnTo>
                      <a:pt x="5615" y="5396"/>
                    </a:lnTo>
                    <a:lnTo>
                      <a:pt x="5982" y="5317"/>
                    </a:lnTo>
                    <a:lnTo>
                      <a:pt x="6341" y="5238"/>
                    </a:lnTo>
                    <a:lnTo>
                      <a:pt x="6682" y="5151"/>
                    </a:lnTo>
                    <a:lnTo>
                      <a:pt x="7058" y="5046"/>
                    </a:lnTo>
                    <a:lnTo>
                      <a:pt x="7434" y="4932"/>
                    </a:lnTo>
                    <a:lnTo>
                      <a:pt x="7792" y="4810"/>
                    </a:lnTo>
                    <a:lnTo>
                      <a:pt x="8159" y="4687"/>
                    </a:lnTo>
                    <a:lnTo>
                      <a:pt x="9314" y="4268"/>
                    </a:lnTo>
                    <a:lnTo>
                      <a:pt x="9366" y="3909"/>
                    </a:lnTo>
                    <a:lnTo>
                      <a:pt x="9427" y="3524"/>
                    </a:lnTo>
                    <a:lnTo>
                      <a:pt x="9506" y="3122"/>
                    </a:lnTo>
                    <a:lnTo>
                      <a:pt x="9585" y="2729"/>
                    </a:lnTo>
                    <a:lnTo>
                      <a:pt x="9681" y="2361"/>
                    </a:lnTo>
                    <a:lnTo>
                      <a:pt x="9733" y="2186"/>
                    </a:lnTo>
                    <a:lnTo>
                      <a:pt x="9786" y="2029"/>
                    </a:lnTo>
                    <a:lnTo>
                      <a:pt x="9847" y="1889"/>
                    </a:lnTo>
                    <a:lnTo>
                      <a:pt x="9900" y="1758"/>
                    </a:lnTo>
                    <a:lnTo>
                      <a:pt x="9961" y="1653"/>
                    </a:lnTo>
                    <a:lnTo>
                      <a:pt x="10031" y="1566"/>
                    </a:lnTo>
                    <a:lnTo>
                      <a:pt x="9856" y="1496"/>
                    </a:lnTo>
                    <a:lnTo>
                      <a:pt x="9768" y="1452"/>
                    </a:lnTo>
                    <a:lnTo>
                      <a:pt x="9751" y="1452"/>
                    </a:lnTo>
                    <a:lnTo>
                      <a:pt x="9034" y="1260"/>
                    </a:lnTo>
                    <a:lnTo>
                      <a:pt x="8151" y="1023"/>
                    </a:lnTo>
                    <a:lnTo>
                      <a:pt x="7722" y="892"/>
                    </a:lnTo>
                    <a:lnTo>
                      <a:pt x="7337" y="779"/>
                    </a:lnTo>
                    <a:lnTo>
                      <a:pt x="7040" y="674"/>
                    </a:lnTo>
                    <a:lnTo>
                      <a:pt x="6926" y="621"/>
                    </a:lnTo>
                    <a:lnTo>
                      <a:pt x="6839" y="586"/>
                    </a:lnTo>
                    <a:lnTo>
                      <a:pt x="6743" y="534"/>
                    </a:lnTo>
                    <a:lnTo>
                      <a:pt x="6612" y="481"/>
                    </a:lnTo>
                    <a:lnTo>
                      <a:pt x="6463" y="429"/>
                    </a:lnTo>
                    <a:lnTo>
                      <a:pt x="6297" y="368"/>
                    </a:lnTo>
                    <a:lnTo>
                      <a:pt x="5912" y="254"/>
                    </a:lnTo>
                    <a:lnTo>
                      <a:pt x="5702" y="202"/>
                    </a:lnTo>
                    <a:lnTo>
                      <a:pt x="5484" y="149"/>
                    </a:lnTo>
                    <a:lnTo>
                      <a:pt x="5265" y="105"/>
                    </a:lnTo>
                    <a:lnTo>
                      <a:pt x="5046" y="62"/>
                    </a:lnTo>
                    <a:lnTo>
                      <a:pt x="4828" y="35"/>
                    </a:lnTo>
                    <a:lnTo>
                      <a:pt x="4618" y="9"/>
                    </a:lnTo>
                    <a:lnTo>
                      <a:pt x="441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5776498" y="3325140"/>
                <a:ext cx="969922" cy="540414"/>
              </a:xfrm>
              <a:custGeom>
                <a:avLst/>
                <a:gdLst/>
                <a:ahLst/>
                <a:cxnLst/>
                <a:rect l="l" t="t" r="r" b="b"/>
                <a:pathLst>
                  <a:path w="10031" h="5589" fill="none" extrusionOk="0">
                    <a:moveTo>
                      <a:pt x="10031" y="1566"/>
                    </a:moveTo>
                    <a:lnTo>
                      <a:pt x="10031" y="1566"/>
                    </a:lnTo>
                    <a:lnTo>
                      <a:pt x="9856" y="1496"/>
                    </a:lnTo>
                    <a:lnTo>
                      <a:pt x="9768" y="1452"/>
                    </a:lnTo>
                    <a:lnTo>
                      <a:pt x="9768" y="1452"/>
                    </a:lnTo>
                    <a:lnTo>
                      <a:pt x="9751" y="1452"/>
                    </a:lnTo>
                    <a:lnTo>
                      <a:pt x="9751" y="1452"/>
                    </a:lnTo>
                    <a:lnTo>
                      <a:pt x="9751" y="1452"/>
                    </a:lnTo>
                    <a:lnTo>
                      <a:pt x="9034" y="1260"/>
                    </a:lnTo>
                    <a:lnTo>
                      <a:pt x="8151" y="1023"/>
                    </a:lnTo>
                    <a:lnTo>
                      <a:pt x="7722" y="892"/>
                    </a:lnTo>
                    <a:lnTo>
                      <a:pt x="7337" y="779"/>
                    </a:lnTo>
                    <a:lnTo>
                      <a:pt x="7040" y="674"/>
                    </a:lnTo>
                    <a:lnTo>
                      <a:pt x="6926" y="621"/>
                    </a:lnTo>
                    <a:lnTo>
                      <a:pt x="6839" y="586"/>
                    </a:lnTo>
                    <a:lnTo>
                      <a:pt x="6839" y="586"/>
                    </a:lnTo>
                    <a:lnTo>
                      <a:pt x="6743" y="534"/>
                    </a:lnTo>
                    <a:lnTo>
                      <a:pt x="6612" y="481"/>
                    </a:lnTo>
                    <a:lnTo>
                      <a:pt x="6463" y="429"/>
                    </a:lnTo>
                    <a:lnTo>
                      <a:pt x="6297" y="368"/>
                    </a:lnTo>
                    <a:lnTo>
                      <a:pt x="5912" y="254"/>
                    </a:lnTo>
                    <a:lnTo>
                      <a:pt x="5702" y="202"/>
                    </a:lnTo>
                    <a:lnTo>
                      <a:pt x="5484" y="149"/>
                    </a:lnTo>
                    <a:lnTo>
                      <a:pt x="5265" y="105"/>
                    </a:lnTo>
                    <a:lnTo>
                      <a:pt x="5046" y="62"/>
                    </a:lnTo>
                    <a:lnTo>
                      <a:pt x="4828" y="35"/>
                    </a:lnTo>
                    <a:lnTo>
                      <a:pt x="4618" y="9"/>
                    </a:lnTo>
                    <a:lnTo>
                      <a:pt x="4417" y="0"/>
                    </a:lnTo>
                    <a:lnTo>
                      <a:pt x="4233" y="0"/>
                    </a:lnTo>
                    <a:lnTo>
                      <a:pt x="4067" y="9"/>
                    </a:lnTo>
                    <a:lnTo>
                      <a:pt x="3918" y="44"/>
                    </a:lnTo>
                    <a:lnTo>
                      <a:pt x="3918" y="44"/>
                    </a:lnTo>
                    <a:lnTo>
                      <a:pt x="3752" y="79"/>
                    </a:lnTo>
                    <a:lnTo>
                      <a:pt x="3560" y="123"/>
                    </a:lnTo>
                    <a:lnTo>
                      <a:pt x="3315" y="193"/>
                    </a:lnTo>
                    <a:lnTo>
                      <a:pt x="3018" y="280"/>
                    </a:lnTo>
                    <a:lnTo>
                      <a:pt x="2685" y="385"/>
                    </a:lnTo>
                    <a:lnTo>
                      <a:pt x="2336" y="516"/>
                    </a:lnTo>
                    <a:lnTo>
                      <a:pt x="1977" y="665"/>
                    </a:lnTo>
                    <a:lnTo>
                      <a:pt x="1794" y="752"/>
                    </a:lnTo>
                    <a:lnTo>
                      <a:pt x="1610" y="840"/>
                    </a:lnTo>
                    <a:lnTo>
                      <a:pt x="1435" y="927"/>
                    </a:lnTo>
                    <a:lnTo>
                      <a:pt x="1260" y="1032"/>
                    </a:lnTo>
                    <a:lnTo>
                      <a:pt x="1094" y="1137"/>
                    </a:lnTo>
                    <a:lnTo>
                      <a:pt x="928" y="1242"/>
                    </a:lnTo>
                    <a:lnTo>
                      <a:pt x="779" y="1365"/>
                    </a:lnTo>
                    <a:lnTo>
                      <a:pt x="631" y="1487"/>
                    </a:lnTo>
                    <a:lnTo>
                      <a:pt x="499" y="1609"/>
                    </a:lnTo>
                    <a:lnTo>
                      <a:pt x="377" y="1741"/>
                    </a:lnTo>
                    <a:lnTo>
                      <a:pt x="272" y="1880"/>
                    </a:lnTo>
                    <a:lnTo>
                      <a:pt x="185" y="2029"/>
                    </a:lnTo>
                    <a:lnTo>
                      <a:pt x="106" y="2178"/>
                    </a:lnTo>
                    <a:lnTo>
                      <a:pt x="53" y="2335"/>
                    </a:lnTo>
                    <a:lnTo>
                      <a:pt x="27" y="2414"/>
                    </a:lnTo>
                    <a:lnTo>
                      <a:pt x="18" y="2501"/>
                    </a:lnTo>
                    <a:lnTo>
                      <a:pt x="1" y="2580"/>
                    </a:lnTo>
                    <a:lnTo>
                      <a:pt x="1" y="2667"/>
                    </a:lnTo>
                    <a:lnTo>
                      <a:pt x="1" y="2667"/>
                    </a:lnTo>
                    <a:lnTo>
                      <a:pt x="1" y="2834"/>
                    </a:lnTo>
                    <a:lnTo>
                      <a:pt x="10" y="2991"/>
                    </a:lnTo>
                    <a:lnTo>
                      <a:pt x="10" y="2991"/>
                    </a:lnTo>
                    <a:lnTo>
                      <a:pt x="18" y="3148"/>
                    </a:lnTo>
                    <a:lnTo>
                      <a:pt x="36" y="3297"/>
                    </a:lnTo>
                    <a:lnTo>
                      <a:pt x="62" y="3437"/>
                    </a:lnTo>
                    <a:lnTo>
                      <a:pt x="88" y="3577"/>
                    </a:lnTo>
                    <a:lnTo>
                      <a:pt x="132" y="3717"/>
                    </a:lnTo>
                    <a:lnTo>
                      <a:pt x="176" y="3848"/>
                    </a:lnTo>
                    <a:lnTo>
                      <a:pt x="228" y="3970"/>
                    </a:lnTo>
                    <a:lnTo>
                      <a:pt x="281" y="4101"/>
                    </a:lnTo>
                    <a:lnTo>
                      <a:pt x="342" y="4215"/>
                    </a:lnTo>
                    <a:lnTo>
                      <a:pt x="412" y="4329"/>
                    </a:lnTo>
                    <a:lnTo>
                      <a:pt x="491" y="4443"/>
                    </a:lnTo>
                    <a:lnTo>
                      <a:pt x="569" y="4547"/>
                    </a:lnTo>
                    <a:lnTo>
                      <a:pt x="666" y="4652"/>
                    </a:lnTo>
                    <a:lnTo>
                      <a:pt x="753" y="4749"/>
                    </a:lnTo>
                    <a:lnTo>
                      <a:pt x="858" y="4836"/>
                    </a:lnTo>
                    <a:lnTo>
                      <a:pt x="963" y="4923"/>
                    </a:lnTo>
                    <a:lnTo>
                      <a:pt x="1085" y="5002"/>
                    </a:lnTo>
                    <a:lnTo>
                      <a:pt x="1199" y="5081"/>
                    </a:lnTo>
                    <a:lnTo>
                      <a:pt x="1330" y="5151"/>
                    </a:lnTo>
                    <a:lnTo>
                      <a:pt x="1461" y="5221"/>
                    </a:lnTo>
                    <a:lnTo>
                      <a:pt x="1601" y="5282"/>
                    </a:lnTo>
                    <a:lnTo>
                      <a:pt x="1750" y="5343"/>
                    </a:lnTo>
                    <a:lnTo>
                      <a:pt x="1898" y="5387"/>
                    </a:lnTo>
                    <a:lnTo>
                      <a:pt x="2065" y="5439"/>
                    </a:lnTo>
                    <a:lnTo>
                      <a:pt x="2231" y="5474"/>
                    </a:lnTo>
                    <a:lnTo>
                      <a:pt x="2397" y="5509"/>
                    </a:lnTo>
                    <a:lnTo>
                      <a:pt x="2581" y="5536"/>
                    </a:lnTo>
                    <a:lnTo>
                      <a:pt x="2764" y="5562"/>
                    </a:lnTo>
                    <a:lnTo>
                      <a:pt x="2957" y="5579"/>
                    </a:lnTo>
                    <a:lnTo>
                      <a:pt x="3149" y="5588"/>
                    </a:lnTo>
                    <a:lnTo>
                      <a:pt x="3359" y="5588"/>
                    </a:lnTo>
                    <a:lnTo>
                      <a:pt x="3569" y="5588"/>
                    </a:lnTo>
                    <a:lnTo>
                      <a:pt x="3569" y="5588"/>
                    </a:lnTo>
                    <a:lnTo>
                      <a:pt x="4015" y="5579"/>
                    </a:lnTo>
                    <a:lnTo>
                      <a:pt x="4443" y="5544"/>
                    </a:lnTo>
                    <a:lnTo>
                      <a:pt x="4845" y="5509"/>
                    </a:lnTo>
                    <a:lnTo>
                      <a:pt x="5239" y="5457"/>
                    </a:lnTo>
                    <a:lnTo>
                      <a:pt x="5615" y="5396"/>
                    </a:lnTo>
                    <a:lnTo>
                      <a:pt x="5982" y="5317"/>
                    </a:lnTo>
                    <a:lnTo>
                      <a:pt x="6341" y="5238"/>
                    </a:lnTo>
                    <a:lnTo>
                      <a:pt x="6682" y="5151"/>
                    </a:lnTo>
                    <a:lnTo>
                      <a:pt x="6682" y="5151"/>
                    </a:lnTo>
                    <a:lnTo>
                      <a:pt x="7058" y="5046"/>
                    </a:lnTo>
                    <a:lnTo>
                      <a:pt x="7434" y="4932"/>
                    </a:lnTo>
                    <a:lnTo>
                      <a:pt x="7792" y="4810"/>
                    </a:lnTo>
                    <a:lnTo>
                      <a:pt x="8159" y="4687"/>
                    </a:lnTo>
                    <a:lnTo>
                      <a:pt x="8159" y="4687"/>
                    </a:lnTo>
                    <a:lnTo>
                      <a:pt x="9314" y="4268"/>
                    </a:lnTo>
                    <a:lnTo>
                      <a:pt x="9314" y="4268"/>
                    </a:lnTo>
                    <a:lnTo>
                      <a:pt x="9314" y="4268"/>
                    </a:lnTo>
                    <a:lnTo>
                      <a:pt x="9366" y="3909"/>
                    </a:lnTo>
                    <a:lnTo>
                      <a:pt x="9427" y="3524"/>
                    </a:lnTo>
                    <a:lnTo>
                      <a:pt x="9506" y="3122"/>
                    </a:lnTo>
                    <a:lnTo>
                      <a:pt x="9585" y="2729"/>
                    </a:lnTo>
                    <a:lnTo>
                      <a:pt x="9681" y="2361"/>
                    </a:lnTo>
                    <a:lnTo>
                      <a:pt x="9733" y="2186"/>
                    </a:lnTo>
                    <a:lnTo>
                      <a:pt x="9786" y="2029"/>
                    </a:lnTo>
                    <a:lnTo>
                      <a:pt x="9847" y="1889"/>
                    </a:lnTo>
                    <a:lnTo>
                      <a:pt x="9900" y="1758"/>
                    </a:lnTo>
                    <a:lnTo>
                      <a:pt x="9961" y="1653"/>
                    </a:lnTo>
                    <a:lnTo>
                      <a:pt x="10031" y="156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6607667" y="3577894"/>
                <a:ext cx="66041" cy="162443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680" fill="none" extrusionOk="0">
                    <a:moveTo>
                      <a:pt x="683" y="1"/>
                    </a:moveTo>
                    <a:lnTo>
                      <a:pt x="1" y="1680"/>
                    </a:lnTo>
                    <a:lnTo>
                      <a:pt x="1" y="1680"/>
                    </a:lnTo>
                    <a:lnTo>
                      <a:pt x="6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6635611" y="3739467"/>
                <a:ext cx="14407" cy="87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9" fill="none" extrusionOk="0">
                    <a:moveTo>
                      <a:pt x="0" y="9"/>
                    </a:moveTo>
                    <a:lnTo>
                      <a:pt x="0" y="9"/>
                    </a:lnTo>
                    <a:lnTo>
                      <a:pt x="149" y="0"/>
                    </a:lnTo>
                    <a:lnTo>
                      <a:pt x="149" y="0"/>
                    </a:lnTo>
                    <a:lnTo>
                      <a:pt x="0" y="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6406450" y="1936829"/>
                <a:ext cx="857469" cy="1324977"/>
              </a:xfrm>
              <a:custGeom>
                <a:avLst/>
                <a:gdLst/>
                <a:ahLst/>
                <a:cxnLst/>
                <a:rect l="l" t="t" r="r" b="b"/>
                <a:pathLst>
                  <a:path w="8868" h="13703" extrusionOk="0">
                    <a:moveTo>
                      <a:pt x="4189" y="0"/>
                    </a:moveTo>
                    <a:lnTo>
                      <a:pt x="3927" y="26"/>
                    </a:lnTo>
                    <a:lnTo>
                      <a:pt x="3638" y="61"/>
                    </a:lnTo>
                    <a:lnTo>
                      <a:pt x="3262" y="114"/>
                    </a:lnTo>
                    <a:lnTo>
                      <a:pt x="2842" y="184"/>
                    </a:lnTo>
                    <a:lnTo>
                      <a:pt x="2379" y="271"/>
                    </a:lnTo>
                    <a:lnTo>
                      <a:pt x="2152" y="324"/>
                    </a:lnTo>
                    <a:lnTo>
                      <a:pt x="1916" y="385"/>
                    </a:lnTo>
                    <a:lnTo>
                      <a:pt x="1688" y="446"/>
                    </a:lnTo>
                    <a:lnTo>
                      <a:pt x="1470" y="516"/>
                    </a:lnTo>
                    <a:lnTo>
                      <a:pt x="1242" y="595"/>
                    </a:lnTo>
                    <a:lnTo>
                      <a:pt x="1024" y="682"/>
                    </a:lnTo>
                    <a:lnTo>
                      <a:pt x="831" y="778"/>
                    </a:lnTo>
                    <a:lnTo>
                      <a:pt x="656" y="875"/>
                    </a:lnTo>
                    <a:lnTo>
                      <a:pt x="578" y="927"/>
                    </a:lnTo>
                    <a:lnTo>
                      <a:pt x="508" y="988"/>
                    </a:lnTo>
                    <a:lnTo>
                      <a:pt x="446" y="1041"/>
                    </a:lnTo>
                    <a:lnTo>
                      <a:pt x="394" y="1102"/>
                    </a:lnTo>
                    <a:lnTo>
                      <a:pt x="350" y="1163"/>
                    </a:lnTo>
                    <a:lnTo>
                      <a:pt x="307" y="1224"/>
                    </a:lnTo>
                    <a:lnTo>
                      <a:pt x="280" y="1294"/>
                    </a:lnTo>
                    <a:lnTo>
                      <a:pt x="263" y="1364"/>
                    </a:lnTo>
                    <a:lnTo>
                      <a:pt x="254" y="1434"/>
                    </a:lnTo>
                    <a:lnTo>
                      <a:pt x="254" y="1513"/>
                    </a:lnTo>
                    <a:lnTo>
                      <a:pt x="254" y="1732"/>
                    </a:lnTo>
                    <a:lnTo>
                      <a:pt x="263" y="2011"/>
                    </a:lnTo>
                    <a:lnTo>
                      <a:pt x="289" y="2344"/>
                    </a:lnTo>
                    <a:lnTo>
                      <a:pt x="377" y="3157"/>
                    </a:lnTo>
                    <a:lnTo>
                      <a:pt x="481" y="4127"/>
                    </a:lnTo>
                    <a:lnTo>
                      <a:pt x="377" y="4320"/>
                    </a:lnTo>
                    <a:lnTo>
                      <a:pt x="289" y="4503"/>
                    </a:lnTo>
                    <a:lnTo>
                      <a:pt x="193" y="4731"/>
                    </a:lnTo>
                    <a:lnTo>
                      <a:pt x="105" y="4984"/>
                    </a:lnTo>
                    <a:lnTo>
                      <a:pt x="70" y="5116"/>
                    </a:lnTo>
                    <a:lnTo>
                      <a:pt x="35" y="5255"/>
                    </a:lnTo>
                    <a:lnTo>
                      <a:pt x="18" y="5387"/>
                    </a:lnTo>
                    <a:lnTo>
                      <a:pt x="0" y="5518"/>
                    </a:lnTo>
                    <a:lnTo>
                      <a:pt x="0" y="5649"/>
                    </a:lnTo>
                    <a:lnTo>
                      <a:pt x="18" y="5771"/>
                    </a:lnTo>
                    <a:lnTo>
                      <a:pt x="44" y="5894"/>
                    </a:lnTo>
                    <a:lnTo>
                      <a:pt x="70" y="6025"/>
                    </a:lnTo>
                    <a:lnTo>
                      <a:pt x="158" y="6287"/>
                    </a:lnTo>
                    <a:lnTo>
                      <a:pt x="254" y="6576"/>
                    </a:lnTo>
                    <a:lnTo>
                      <a:pt x="368" y="6856"/>
                    </a:lnTo>
                    <a:lnTo>
                      <a:pt x="490" y="7136"/>
                    </a:lnTo>
                    <a:lnTo>
                      <a:pt x="613" y="7407"/>
                    </a:lnTo>
                    <a:lnTo>
                      <a:pt x="831" y="7853"/>
                    </a:lnTo>
                    <a:lnTo>
                      <a:pt x="884" y="8710"/>
                    </a:lnTo>
                    <a:lnTo>
                      <a:pt x="892" y="9129"/>
                    </a:lnTo>
                    <a:lnTo>
                      <a:pt x="901" y="9540"/>
                    </a:lnTo>
                    <a:lnTo>
                      <a:pt x="901" y="9951"/>
                    </a:lnTo>
                    <a:lnTo>
                      <a:pt x="901" y="10345"/>
                    </a:lnTo>
                    <a:lnTo>
                      <a:pt x="884" y="10721"/>
                    </a:lnTo>
                    <a:lnTo>
                      <a:pt x="857" y="11088"/>
                    </a:lnTo>
                    <a:lnTo>
                      <a:pt x="831" y="11438"/>
                    </a:lnTo>
                    <a:lnTo>
                      <a:pt x="779" y="11770"/>
                    </a:lnTo>
                    <a:lnTo>
                      <a:pt x="726" y="12076"/>
                    </a:lnTo>
                    <a:lnTo>
                      <a:pt x="665" y="12365"/>
                    </a:lnTo>
                    <a:lnTo>
                      <a:pt x="586" y="12627"/>
                    </a:lnTo>
                    <a:lnTo>
                      <a:pt x="543" y="12749"/>
                    </a:lnTo>
                    <a:lnTo>
                      <a:pt x="490" y="12872"/>
                    </a:lnTo>
                    <a:lnTo>
                      <a:pt x="438" y="12977"/>
                    </a:lnTo>
                    <a:lnTo>
                      <a:pt x="385" y="13082"/>
                    </a:lnTo>
                    <a:lnTo>
                      <a:pt x="324" y="13169"/>
                    </a:lnTo>
                    <a:lnTo>
                      <a:pt x="263" y="13257"/>
                    </a:lnTo>
                    <a:lnTo>
                      <a:pt x="604" y="13335"/>
                    </a:lnTo>
                    <a:lnTo>
                      <a:pt x="936" y="13397"/>
                    </a:lnTo>
                    <a:lnTo>
                      <a:pt x="1268" y="13458"/>
                    </a:lnTo>
                    <a:lnTo>
                      <a:pt x="1609" y="13519"/>
                    </a:lnTo>
                    <a:lnTo>
                      <a:pt x="1950" y="13563"/>
                    </a:lnTo>
                    <a:lnTo>
                      <a:pt x="2283" y="13606"/>
                    </a:lnTo>
                    <a:lnTo>
                      <a:pt x="2624" y="13633"/>
                    </a:lnTo>
                    <a:lnTo>
                      <a:pt x="2956" y="13668"/>
                    </a:lnTo>
                    <a:lnTo>
                      <a:pt x="3297" y="13685"/>
                    </a:lnTo>
                    <a:lnTo>
                      <a:pt x="3629" y="13694"/>
                    </a:lnTo>
                    <a:lnTo>
                      <a:pt x="3970" y="13703"/>
                    </a:lnTo>
                    <a:lnTo>
                      <a:pt x="4303" y="13703"/>
                    </a:lnTo>
                    <a:lnTo>
                      <a:pt x="4644" y="13694"/>
                    </a:lnTo>
                    <a:lnTo>
                      <a:pt x="4985" y="13685"/>
                    </a:lnTo>
                    <a:lnTo>
                      <a:pt x="5317" y="13668"/>
                    </a:lnTo>
                    <a:lnTo>
                      <a:pt x="5658" y="13641"/>
                    </a:lnTo>
                    <a:lnTo>
                      <a:pt x="5999" y="13606"/>
                    </a:lnTo>
                    <a:lnTo>
                      <a:pt x="6340" y="13563"/>
                    </a:lnTo>
                    <a:lnTo>
                      <a:pt x="6672" y="13519"/>
                    </a:lnTo>
                    <a:lnTo>
                      <a:pt x="7013" y="13458"/>
                    </a:lnTo>
                    <a:lnTo>
                      <a:pt x="7354" y="13397"/>
                    </a:lnTo>
                    <a:lnTo>
                      <a:pt x="7696" y="13335"/>
                    </a:lnTo>
                    <a:lnTo>
                      <a:pt x="8037" y="13257"/>
                    </a:lnTo>
                    <a:lnTo>
                      <a:pt x="8378" y="13178"/>
                    </a:lnTo>
                    <a:lnTo>
                      <a:pt x="8334" y="12697"/>
                    </a:lnTo>
                    <a:lnTo>
                      <a:pt x="8299" y="12137"/>
                    </a:lnTo>
                    <a:lnTo>
                      <a:pt x="8255" y="11412"/>
                    </a:lnTo>
                    <a:lnTo>
                      <a:pt x="8211" y="10546"/>
                    </a:lnTo>
                    <a:lnTo>
                      <a:pt x="8168" y="9575"/>
                    </a:lnTo>
                    <a:lnTo>
                      <a:pt x="8141" y="8526"/>
                    </a:lnTo>
                    <a:lnTo>
                      <a:pt x="8124" y="7424"/>
                    </a:lnTo>
                    <a:lnTo>
                      <a:pt x="8133" y="7424"/>
                    </a:lnTo>
                    <a:lnTo>
                      <a:pt x="8229" y="7240"/>
                    </a:lnTo>
                    <a:lnTo>
                      <a:pt x="8343" y="7048"/>
                    </a:lnTo>
                    <a:lnTo>
                      <a:pt x="8456" y="6838"/>
                    </a:lnTo>
                    <a:lnTo>
                      <a:pt x="8579" y="6628"/>
                    </a:lnTo>
                    <a:lnTo>
                      <a:pt x="8684" y="6401"/>
                    </a:lnTo>
                    <a:lnTo>
                      <a:pt x="8736" y="6287"/>
                    </a:lnTo>
                    <a:lnTo>
                      <a:pt x="8780" y="6165"/>
                    </a:lnTo>
                    <a:lnTo>
                      <a:pt x="8815" y="6051"/>
                    </a:lnTo>
                    <a:lnTo>
                      <a:pt x="8841" y="5929"/>
                    </a:lnTo>
                    <a:lnTo>
                      <a:pt x="8859" y="5806"/>
                    </a:lnTo>
                    <a:lnTo>
                      <a:pt x="8867" y="5684"/>
                    </a:lnTo>
                    <a:lnTo>
                      <a:pt x="8859" y="5579"/>
                    </a:lnTo>
                    <a:lnTo>
                      <a:pt x="8841" y="5465"/>
                    </a:lnTo>
                    <a:lnTo>
                      <a:pt x="8815" y="5352"/>
                    </a:lnTo>
                    <a:lnTo>
                      <a:pt x="8780" y="5238"/>
                    </a:lnTo>
                    <a:lnTo>
                      <a:pt x="8745" y="5124"/>
                    </a:lnTo>
                    <a:lnTo>
                      <a:pt x="8692" y="5002"/>
                    </a:lnTo>
                    <a:lnTo>
                      <a:pt x="8587" y="4783"/>
                    </a:lnTo>
                    <a:lnTo>
                      <a:pt x="8474" y="4573"/>
                    </a:lnTo>
                    <a:lnTo>
                      <a:pt x="8360" y="4399"/>
                    </a:lnTo>
                    <a:lnTo>
                      <a:pt x="8203" y="4162"/>
                    </a:lnTo>
                    <a:lnTo>
                      <a:pt x="8229" y="3751"/>
                    </a:lnTo>
                    <a:lnTo>
                      <a:pt x="8273" y="3349"/>
                    </a:lnTo>
                    <a:lnTo>
                      <a:pt x="8316" y="2964"/>
                    </a:lnTo>
                    <a:lnTo>
                      <a:pt x="8369" y="2597"/>
                    </a:lnTo>
                    <a:lnTo>
                      <a:pt x="8421" y="2256"/>
                    </a:lnTo>
                    <a:lnTo>
                      <a:pt x="8491" y="1933"/>
                    </a:lnTo>
                    <a:lnTo>
                      <a:pt x="8561" y="1635"/>
                    </a:lnTo>
                    <a:lnTo>
                      <a:pt x="8640" y="1364"/>
                    </a:lnTo>
                    <a:lnTo>
                      <a:pt x="8657" y="1277"/>
                    </a:lnTo>
                    <a:lnTo>
                      <a:pt x="8657" y="1198"/>
                    </a:lnTo>
                    <a:lnTo>
                      <a:pt x="8640" y="1119"/>
                    </a:lnTo>
                    <a:lnTo>
                      <a:pt x="8605" y="1041"/>
                    </a:lnTo>
                    <a:lnTo>
                      <a:pt x="8552" y="971"/>
                    </a:lnTo>
                    <a:lnTo>
                      <a:pt x="8491" y="901"/>
                    </a:lnTo>
                    <a:lnTo>
                      <a:pt x="8413" y="831"/>
                    </a:lnTo>
                    <a:lnTo>
                      <a:pt x="8325" y="770"/>
                    </a:lnTo>
                    <a:lnTo>
                      <a:pt x="8229" y="708"/>
                    </a:lnTo>
                    <a:lnTo>
                      <a:pt x="8133" y="656"/>
                    </a:lnTo>
                    <a:lnTo>
                      <a:pt x="8019" y="603"/>
                    </a:lnTo>
                    <a:lnTo>
                      <a:pt x="7905" y="551"/>
                    </a:lnTo>
                    <a:lnTo>
                      <a:pt x="7669" y="464"/>
                    </a:lnTo>
                    <a:lnTo>
                      <a:pt x="7433" y="394"/>
                    </a:lnTo>
                    <a:lnTo>
                      <a:pt x="7180" y="332"/>
                    </a:lnTo>
                    <a:lnTo>
                      <a:pt x="6917" y="271"/>
                    </a:lnTo>
                    <a:lnTo>
                      <a:pt x="6646" y="227"/>
                    </a:lnTo>
                    <a:lnTo>
                      <a:pt x="6366" y="184"/>
                    </a:lnTo>
                    <a:lnTo>
                      <a:pt x="5824" y="114"/>
                    </a:lnTo>
                    <a:lnTo>
                      <a:pt x="5317" y="61"/>
                    </a:lnTo>
                    <a:lnTo>
                      <a:pt x="4871" y="26"/>
                    </a:lnTo>
                    <a:lnTo>
                      <a:pt x="4513" y="9"/>
                    </a:lnTo>
                    <a:lnTo>
                      <a:pt x="41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6548491" y="1936829"/>
                <a:ext cx="576771" cy="396633"/>
              </a:xfrm>
              <a:custGeom>
                <a:avLst/>
                <a:gdLst/>
                <a:ahLst/>
                <a:cxnLst/>
                <a:rect l="l" t="t" r="r" b="b"/>
                <a:pathLst>
                  <a:path w="5965" h="4102" extrusionOk="0">
                    <a:moveTo>
                      <a:pt x="2720" y="0"/>
                    </a:moveTo>
                    <a:lnTo>
                      <a:pt x="2458" y="26"/>
                    </a:lnTo>
                    <a:lnTo>
                      <a:pt x="2169" y="61"/>
                    </a:lnTo>
                    <a:lnTo>
                      <a:pt x="1793" y="114"/>
                    </a:lnTo>
                    <a:lnTo>
                      <a:pt x="1373" y="184"/>
                    </a:lnTo>
                    <a:lnTo>
                      <a:pt x="910" y="271"/>
                    </a:lnTo>
                    <a:lnTo>
                      <a:pt x="683" y="324"/>
                    </a:lnTo>
                    <a:lnTo>
                      <a:pt x="447" y="385"/>
                    </a:lnTo>
                    <a:lnTo>
                      <a:pt x="219" y="446"/>
                    </a:lnTo>
                    <a:lnTo>
                      <a:pt x="1" y="516"/>
                    </a:lnTo>
                    <a:lnTo>
                      <a:pt x="18" y="682"/>
                    </a:lnTo>
                    <a:lnTo>
                      <a:pt x="36" y="892"/>
                    </a:lnTo>
                    <a:lnTo>
                      <a:pt x="79" y="1137"/>
                    </a:lnTo>
                    <a:lnTo>
                      <a:pt x="132" y="1408"/>
                    </a:lnTo>
                    <a:lnTo>
                      <a:pt x="210" y="1705"/>
                    </a:lnTo>
                    <a:lnTo>
                      <a:pt x="254" y="1854"/>
                    </a:lnTo>
                    <a:lnTo>
                      <a:pt x="307" y="2003"/>
                    </a:lnTo>
                    <a:lnTo>
                      <a:pt x="359" y="2160"/>
                    </a:lnTo>
                    <a:lnTo>
                      <a:pt x="429" y="2309"/>
                    </a:lnTo>
                    <a:lnTo>
                      <a:pt x="499" y="2466"/>
                    </a:lnTo>
                    <a:lnTo>
                      <a:pt x="578" y="2615"/>
                    </a:lnTo>
                    <a:lnTo>
                      <a:pt x="665" y="2763"/>
                    </a:lnTo>
                    <a:lnTo>
                      <a:pt x="753" y="2912"/>
                    </a:lnTo>
                    <a:lnTo>
                      <a:pt x="857" y="3052"/>
                    </a:lnTo>
                    <a:lnTo>
                      <a:pt x="971" y="3192"/>
                    </a:lnTo>
                    <a:lnTo>
                      <a:pt x="1094" y="3314"/>
                    </a:lnTo>
                    <a:lnTo>
                      <a:pt x="1225" y="3445"/>
                    </a:lnTo>
                    <a:lnTo>
                      <a:pt x="1365" y="3559"/>
                    </a:lnTo>
                    <a:lnTo>
                      <a:pt x="1522" y="3664"/>
                    </a:lnTo>
                    <a:lnTo>
                      <a:pt x="1679" y="3760"/>
                    </a:lnTo>
                    <a:lnTo>
                      <a:pt x="1854" y="3848"/>
                    </a:lnTo>
                    <a:lnTo>
                      <a:pt x="2038" y="3926"/>
                    </a:lnTo>
                    <a:lnTo>
                      <a:pt x="2239" y="3988"/>
                    </a:lnTo>
                    <a:lnTo>
                      <a:pt x="2449" y="4040"/>
                    </a:lnTo>
                    <a:lnTo>
                      <a:pt x="2668" y="4075"/>
                    </a:lnTo>
                    <a:lnTo>
                      <a:pt x="2904" y="4092"/>
                    </a:lnTo>
                    <a:lnTo>
                      <a:pt x="3149" y="4101"/>
                    </a:lnTo>
                    <a:lnTo>
                      <a:pt x="3350" y="4092"/>
                    </a:lnTo>
                    <a:lnTo>
                      <a:pt x="3551" y="4066"/>
                    </a:lnTo>
                    <a:lnTo>
                      <a:pt x="3734" y="4031"/>
                    </a:lnTo>
                    <a:lnTo>
                      <a:pt x="3909" y="3988"/>
                    </a:lnTo>
                    <a:lnTo>
                      <a:pt x="4075" y="3935"/>
                    </a:lnTo>
                    <a:lnTo>
                      <a:pt x="4224" y="3865"/>
                    </a:lnTo>
                    <a:lnTo>
                      <a:pt x="4373" y="3786"/>
                    </a:lnTo>
                    <a:lnTo>
                      <a:pt x="4513" y="3699"/>
                    </a:lnTo>
                    <a:lnTo>
                      <a:pt x="4644" y="3612"/>
                    </a:lnTo>
                    <a:lnTo>
                      <a:pt x="4766" y="3507"/>
                    </a:lnTo>
                    <a:lnTo>
                      <a:pt x="4889" y="3393"/>
                    </a:lnTo>
                    <a:lnTo>
                      <a:pt x="4994" y="3279"/>
                    </a:lnTo>
                    <a:lnTo>
                      <a:pt x="5099" y="3148"/>
                    </a:lnTo>
                    <a:lnTo>
                      <a:pt x="5186" y="3026"/>
                    </a:lnTo>
                    <a:lnTo>
                      <a:pt x="5273" y="2886"/>
                    </a:lnTo>
                    <a:lnTo>
                      <a:pt x="5352" y="2746"/>
                    </a:lnTo>
                    <a:lnTo>
                      <a:pt x="5431" y="2606"/>
                    </a:lnTo>
                    <a:lnTo>
                      <a:pt x="5501" y="2457"/>
                    </a:lnTo>
                    <a:lnTo>
                      <a:pt x="5562" y="2309"/>
                    </a:lnTo>
                    <a:lnTo>
                      <a:pt x="5614" y="2160"/>
                    </a:lnTo>
                    <a:lnTo>
                      <a:pt x="5719" y="1854"/>
                    </a:lnTo>
                    <a:lnTo>
                      <a:pt x="5798" y="1548"/>
                    </a:lnTo>
                    <a:lnTo>
                      <a:pt x="5859" y="1242"/>
                    </a:lnTo>
                    <a:lnTo>
                      <a:pt x="5903" y="945"/>
                    </a:lnTo>
                    <a:lnTo>
                      <a:pt x="5938" y="656"/>
                    </a:lnTo>
                    <a:lnTo>
                      <a:pt x="5964" y="394"/>
                    </a:lnTo>
                    <a:lnTo>
                      <a:pt x="5711" y="332"/>
                    </a:lnTo>
                    <a:lnTo>
                      <a:pt x="5448" y="280"/>
                    </a:lnTo>
                    <a:lnTo>
                      <a:pt x="5177" y="227"/>
                    </a:lnTo>
                    <a:lnTo>
                      <a:pt x="4897" y="184"/>
                    </a:lnTo>
                    <a:lnTo>
                      <a:pt x="4355" y="114"/>
                    </a:lnTo>
                    <a:lnTo>
                      <a:pt x="3848" y="70"/>
                    </a:lnTo>
                    <a:lnTo>
                      <a:pt x="3402" y="35"/>
                    </a:lnTo>
                    <a:lnTo>
                      <a:pt x="3044" y="9"/>
                    </a:lnTo>
                    <a:lnTo>
                      <a:pt x="2720" y="0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6631356" y="2650420"/>
                <a:ext cx="387350" cy="58402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604" extrusionOk="0">
                    <a:moveTo>
                      <a:pt x="2274" y="0"/>
                    </a:moveTo>
                    <a:lnTo>
                      <a:pt x="2108" y="9"/>
                    </a:lnTo>
                    <a:lnTo>
                      <a:pt x="1942" y="18"/>
                    </a:lnTo>
                    <a:lnTo>
                      <a:pt x="1776" y="44"/>
                    </a:lnTo>
                    <a:lnTo>
                      <a:pt x="1627" y="62"/>
                    </a:lnTo>
                    <a:lnTo>
                      <a:pt x="1321" y="123"/>
                    </a:lnTo>
                    <a:lnTo>
                      <a:pt x="1041" y="193"/>
                    </a:lnTo>
                    <a:lnTo>
                      <a:pt x="787" y="271"/>
                    </a:lnTo>
                    <a:lnTo>
                      <a:pt x="560" y="350"/>
                    </a:lnTo>
                    <a:lnTo>
                      <a:pt x="368" y="429"/>
                    </a:lnTo>
                    <a:lnTo>
                      <a:pt x="210" y="499"/>
                    </a:lnTo>
                    <a:lnTo>
                      <a:pt x="97" y="560"/>
                    </a:lnTo>
                    <a:lnTo>
                      <a:pt x="0" y="604"/>
                    </a:lnTo>
                    <a:lnTo>
                      <a:pt x="0" y="604"/>
                    </a:lnTo>
                    <a:lnTo>
                      <a:pt x="219" y="543"/>
                    </a:lnTo>
                    <a:lnTo>
                      <a:pt x="429" y="490"/>
                    </a:lnTo>
                    <a:lnTo>
                      <a:pt x="840" y="403"/>
                    </a:lnTo>
                    <a:lnTo>
                      <a:pt x="1233" y="333"/>
                    </a:lnTo>
                    <a:lnTo>
                      <a:pt x="1601" y="289"/>
                    </a:lnTo>
                    <a:lnTo>
                      <a:pt x="1959" y="263"/>
                    </a:lnTo>
                    <a:lnTo>
                      <a:pt x="2283" y="245"/>
                    </a:lnTo>
                    <a:lnTo>
                      <a:pt x="2589" y="245"/>
                    </a:lnTo>
                    <a:lnTo>
                      <a:pt x="2869" y="254"/>
                    </a:lnTo>
                    <a:lnTo>
                      <a:pt x="3122" y="280"/>
                    </a:lnTo>
                    <a:lnTo>
                      <a:pt x="3350" y="298"/>
                    </a:lnTo>
                    <a:lnTo>
                      <a:pt x="3542" y="324"/>
                    </a:lnTo>
                    <a:lnTo>
                      <a:pt x="3699" y="350"/>
                    </a:lnTo>
                    <a:lnTo>
                      <a:pt x="3927" y="403"/>
                    </a:lnTo>
                    <a:lnTo>
                      <a:pt x="4005" y="420"/>
                    </a:lnTo>
                    <a:lnTo>
                      <a:pt x="3831" y="333"/>
                    </a:lnTo>
                    <a:lnTo>
                      <a:pt x="3656" y="254"/>
                    </a:lnTo>
                    <a:lnTo>
                      <a:pt x="3489" y="184"/>
                    </a:lnTo>
                    <a:lnTo>
                      <a:pt x="3315" y="132"/>
                    </a:lnTo>
                    <a:lnTo>
                      <a:pt x="3140" y="88"/>
                    </a:lnTo>
                    <a:lnTo>
                      <a:pt x="2965" y="53"/>
                    </a:lnTo>
                    <a:lnTo>
                      <a:pt x="2790" y="27"/>
                    </a:lnTo>
                    <a:lnTo>
                      <a:pt x="2615" y="9"/>
                    </a:lnTo>
                    <a:lnTo>
                      <a:pt x="2440" y="0"/>
                    </a:lnTo>
                    <a:close/>
                  </a:path>
                </a:pathLst>
              </a:custGeom>
              <a:solidFill>
                <a:srgbClr val="CB40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6692273" y="2651290"/>
                <a:ext cx="524267" cy="610516"/>
              </a:xfrm>
              <a:custGeom>
                <a:avLst/>
                <a:gdLst/>
                <a:ahLst/>
                <a:cxnLst/>
                <a:rect l="l" t="t" r="r" b="b"/>
                <a:pathLst>
                  <a:path w="5422" h="6314" extrusionOk="0">
                    <a:moveTo>
                      <a:pt x="5054" y="0"/>
                    </a:moveTo>
                    <a:lnTo>
                      <a:pt x="4941" y="9"/>
                    </a:lnTo>
                    <a:lnTo>
                      <a:pt x="4827" y="35"/>
                    </a:lnTo>
                    <a:lnTo>
                      <a:pt x="4774" y="53"/>
                    </a:lnTo>
                    <a:lnTo>
                      <a:pt x="4713" y="79"/>
                    </a:lnTo>
                    <a:lnTo>
                      <a:pt x="4600" y="149"/>
                    </a:lnTo>
                    <a:lnTo>
                      <a:pt x="4486" y="245"/>
                    </a:lnTo>
                    <a:lnTo>
                      <a:pt x="4381" y="367"/>
                    </a:lnTo>
                    <a:lnTo>
                      <a:pt x="4267" y="516"/>
                    </a:lnTo>
                    <a:lnTo>
                      <a:pt x="4180" y="647"/>
                    </a:lnTo>
                    <a:lnTo>
                      <a:pt x="4110" y="796"/>
                    </a:lnTo>
                    <a:lnTo>
                      <a:pt x="4049" y="945"/>
                    </a:lnTo>
                    <a:lnTo>
                      <a:pt x="3988" y="1102"/>
                    </a:lnTo>
                    <a:lnTo>
                      <a:pt x="3891" y="1408"/>
                    </a:lnTo>
                    <a:lnTo>
                      <a:pt x="3804" y="1723"/>
                    </a:lnTo>
                    <a:lnTo>
                      <a:pt x="3681" y="2134"/>
                    </a:lnTo>
                    <a:lnTo>
                      <a:pt x="3533" y="2536"/>
                    </a:lnTo>
                    <a:lnTo>
                      <a:pt x="3375" y="2938"/>
                    </a:lnTo>
                    <a:lnTo>
                      <a:pt x="3209" y="3332"/>
                    </a:lnTo>
                    <a:lnTo>
                      <a:pt x="3078" y="3585"/>
                    </a:lnTo>
                    <a:lnTo>
                      <a:pt x="2938" y="3839"/>
                    </a:lnTo>
                    <a:lnTo>
                      <a:pt x="2868" y="3961"/>
                    </a:lnTo>
                    <a:lnTo>
                      <a:pt x="2781" y="4075"/>
                    </a:lnTo>
                    <a:lnTo>
                      <a:pt x="2693" y="4189"/>
                    </a:lnTo>
                    <a:lnTo>
                      <a:pt x="2606" y="4294"/>
                    </a:lnTo>
                    <a:lnTo>
                      <a:pt x="2466" y="4425"/>
                    </a:lnTo>
                    <a:lnTo>
                      <a:pt x="2317" y="4547"/>
                    </a:lnTo>
                    <a:lnTo>
                      <a:pt x="2160" y="4661"/>
                    </a:lnTo>
                    <a:lnTo>
                      <a:pt x="2003" y="4766"/>
                    </a:lnTo>
                    <a:lnTo>
                      <a:pt x="1836" y="4862"/>
                    </a:lnTo>
                    <a:lnTo>
                      <a:pt x="1662" y="4958"/>
                    </a:lnTo>
                    <a:lnTo>
                      <a:pt x="1320" y="5142"/>
                    </a:lnTo>
                    <a:lnTo>
                      <a:pt x="979" y="5334"/>
                    </a:lnTo>
                    <a:lnTo>
                      <a:pt x="813" y="5430"/>
                    </a:lnTo>
                    <a:lnTo>
                      <a:pt x="656" y="5535"/>
                    </a:lnTo>
                    <a:lnTo>
                      <a:pt x="507" y="5649"/>
                    </a:lnTo>
                    <a:lnTo>
                      <a:pt x="367" y="5771"/>
                    </a:lnTo>
                    <a:lnTo>
                      <a:pt x="236" y="5911"/>
                    </a:lnTo>
                    <a:lnTo>
                      <a:pt x="114" y="6060"/>
                    </a:lnTo>
                    <a:lnTo>
                      <a:pt x="44" y="6165"/>
                    </a:lnTo>
                    <a:lnTo>
                      <a:pt x="18" y="6217"/>
                    </a:lnTo>
                    <a:lnTo>
                      <a:pt x="0" y="6279"/>
                    </a:lnTo>
                    <a:lnTo>
                      <a:pt x="341" y="6296"/>
                    </a:lnTo>
                    <a:lnTo>
                      <a:pt x="673" y="6305"/>
                    </a:lnTo>
                    <a:lnTo>
                      <a:pt x="1014" y="6314"/>
                    </a:lnTo>
                    <a:lnTo>
                      <a:pt x="1347" y="6314"/>
                    </a:lnTo>
                    <a:lnTo>
                      <a:pt x="1688" y="6305"/>
                    </a:lnTo>
                    <a:lnTo>
                      <a:pt x="2029" y="6296"/>
                    </a:lnTo>
                    <a:lnTo>
                      <a:pt x="2361" y="6279"/>
                    </a:lnTo>
                    <a:lnTo>
                      <a:pt x="2702" y="6252"/>
                    </a:lnTo>
                    <a:lnTo>
                      <a:pt x="3043" y="6217"/>
                    </a:lnTo>
                    <a:lnTo>
                      <a:pt x="3384" y="6174"/>
                    </a:lnTo>
                    <a:lnTo>
                      <a:pt x="3716" y="6130"/>
                    </a:lnTo>
                    <a:lnTo>
                      <a:pt x="4057" y="6069"/>
                    </a:lnTo>
                    <a:lnTo>
                      <a:pt x="4398" y="6008"/>
                    </a:lnTo>
                    <a:lnTo>
                      <a:pt x="4740" y="5946"/>
                    </a:lnTo>
                    <a:lnTo>
                      <a:pt x="5081" y="5868"/>
                    </a:lnTo>
                    <a:lnTo>
                      <a:pt x="5422" y="5789"/>
                    </a:lnTo>
                    <a:lnTo>
                      <a:pt x="5378" y="5308"/>
                    </a:lnTo>
                    <a:lnTo>
                      <a:pt x="5343" y="4748"/>
                    </a:lnTo>
                    <a:lnTo>
                      <a:pt x="5299" y="4023"/>
                    </a:lnTo>
                    <a:lnTo>
                      <a:pt x="5255" y="3157"/>
                    </a:lnTo>
                    <a:lnTo>
                      <a:pt x="5212" y="2177"/>
                    </a:lnTo>
                    <a:lnTo>
                      <a:pt x="5185" y="1119"/>
                    </a:lnTo>
                    <a:lnTo>
                      <a:pt x="5168" y="18"/>
                    </a:lnTo>
                    <a:lnTo>
                      <a:pt x="5054" y="0"/>
                    </a:lnTo>
                    <a:close/>
                  </a:path>
                </a:pathLst>
              </a:custGeom>
              <a:solidFill>
                <a:srgbClr val="CB40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5782493" y="3659986"/>
                <a:ext cx="8509" cy="30458"/>
              </a:xfrm>
              <a:custGeom>
                <a:avLst/>
                <a:gdLst/>
                <a:ahLst/>
                <a:cxnLst/>
                <a:rect l="l" t="t" r="r" b="b"/>
                <a:pathLst>
                  <a:path w="88" h="31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4" y="158"/>
                    </a:lnTo>
                    <a:lnTo>
                      <a:pt x="88" y="315"/>
                    </a:lnTo>
                    <a:lnTo>
                      <a:pt x="88" y="315"/>
                    </a:lnTo>
                    <a:lnTo>
                      <a:pt x="88" y="315"/>
                    </a:lnTo>
                    <a:lnTo>
                      <a:pt x="44" y="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5782493" y="3659986"/>
                <a:ext cx="8509" cy="30458"/>
              </a:xfrm>
              <a:custGeom>
                <a:avLst/>
                <a:gdLst/>
                <a:ahLst/>
                <a:cxnLst/>
                <a:rect l="l" t="t" r="r" b="b"/>
                <a:pathLst>
                  <a:path w="88" h="31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4" y="158"/>
                    </a:lnTo>
                    <a:lnTo>
                      <a:pt x="88" y="315"/>
                    </a:lnTo>
                    <a:lnTo>
                      <a:pt x="88" y="315"/>
                    </a:lnTo>
                    <a:lnTo>
                      <a:pt x="88" y="315"/>
                    </a:lnTo>
                    <a:lnTo>
                      <a:pt x="44" y="15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5777368" y="3614251"/>
                <a:ext cx="5221" cy="45832"/>
              </a:xfrm>
              <a:custGeom>
                <a:avLst/>
                <a:gdLst/>
                <a:ahLst/>
                <a:cxnLst/>
                <a:rect l="l" t="t" r="r" b="b"/>
                <a:pathLst>
                  <a:path w="54" h="474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246"/>
                    </a:lnTo>
                    <a:lnTo>
                      <a:pt x="53" y="473"/>
                    </a:lnTo>
                    <a:lnTo>
                      <a:pt x="53" y="473"/>
                    </a:lnTo>
                    <a:lnTo>
                      <a:pt x="53" y="473"/>
                    </a:lnTo>
                    <a:lnTo>
                      <a:pt x="18" y="24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59D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5777368" y="3614251"/>
                <a:ext cx="5221" cy="45832"/>
              </a:xfrm>
              <a:custGeom>
                <a:avLst/>
                <a:gdLst/>
                <a:ahLst/>
                <a:cxnLst/>
                <a:rect l="l" t="t" r="r" b="b"/>
                <a:pathLst>
                  <a:path w="54" h="474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246"/>
                    </a:lnTo>
                    <a:lnTo>
                      <a:pt x="53" y="473"/>
                    </a:lnTo>
                    <a:lnTo>
                      <a:pt x="53" y="473"/>
                    </a:lnTo>
                    <a:lnTo>
                      <a:pt x="53" y="473"/>
                    </a:lnTo>
                    <a:lnTo>
                      <a:pt x="18" y="246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5790905" y="3690348"/>
                <a:ext cx="9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2A8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790905" y="3690348"/>
                <a:ext cx="9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790905" y="3690348"/>
                <a:ext cx="753428" cy="175980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1820" extrusionOk="0">
                    <a:moveTo>
                      <a:pt x="3271" y="1820"/>
                    </a:moveTo>
                    <a:lnTo>
                      <a:pt x="3271" y="1820"/>
                    </a:lnTo>
                    <a:lnTo>
                      <a:pt x="3271" y="1820"/>
                    </a:lnTo>
                    <a:lnTo>
                      <a:pt x="3271" y="1820"/>
                    </a:lnTo>
                    <a:close/>
                    <a:moveTo>
                      <a:pt x="6034" y="1505"/>
                    </a:moveTo>
                    <a:lnTo>
                      <a:pt x="6034" y="1505"/>
                    </a:lnTo>
                    <a:lnTo>
                      <a:pt x="5737" y="1566"/>
                    </a:lnTo>
                    <a:lnTo>
                      <a:pt x="5440" y="1619"/>
                    </a:lnTo>
                    <a:lnTo>
                      <a:pt x="5134" y="1671"/>
                    </a:lnTo>
                    <a:lnTo>
                      <a:pt x="4810" y="1715"/>
                    </a:lnTo>
                    <a:lnTo>
                      <a:pt x="4486" y="1750"/>
                    </a:lnTo>
                    <a:lnTo>
                      <a:pt x="4145" y="1785"/>
                    </a:lnTo>
                    <a:lnTo>
                      <a:pt x="3796" y="1802"/>
                    </a:lnTo>
                    <a:lnTo>
                      <a:pt x="3437" y="1811"/>
                    </a:lnTo>
                    <a:lnTo>
                      <a:pt x="3437" y="1811"/>
                    </a:lnTo>
                    <a:lnTo>
                      <a:pt x="3796" y="1802"/>
                    </a:lnTo>
                    <a:lnTo>
                      <a:pt x="4145" y="1785"/>
                    </a:lnTo>
                    <a:lnTo>
                      <a:pt x="4486" y="1750"/>
                    </a:lnTo>
                    <a:lnTo>
                      <a:pt x="4810" y="1715"/>
                    </a:lnTo>
                    <a:lnTo>
                      <a:pt x="5134" y="1671"/>
                    </a:lnTo>
                    <a:lnTo>
                      <a:pt x="5440" y="1619"/>
                    </a:lnTo>
                    <a:lnTo>
                      <a:pt x="5737" y="1566"/>
                    </a:lnTo>
                    <a:lnTo>
                      <a:pt x="6034" y="1505"/>
                    </a:lnTo>
                    <a:close/>
                    <a:moveTo>
                      <a:pt x="7792" y="989"/>
                    </a:moveTo>
                    <a:lnTo>
                      <a:pt x="7792" y="989"/>
                    </a:lnTo>
                    <a:lnTo>
                      <a:pt x="7258" y="1164"/>
                    </a:lnTo>
                    <a:lnTo>
                      <a:pt x="6708" y="1330"/>
                    </a:lnTo>
                    <a:lnTo>
                      <a:pt x="6708" y="1330"/>
                    </a:lnTo>
                    <a:lnTo>
                      <a:pt x="7258" y="1164"/>
                    </a:lnTo>
                    <a:lnTo>
                      <a:pt x="7792" y="989"/>
                    </a:lnTo>
                    <a:lnTo>
                      <a:pt x="7792" y="989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79" y="211"/>
                    </a:lnTo>
                    <a:lnTo>
                      <a:pt x="175" y="412"/>
                    </a:lnTo>
                    <a:lnTo>
                      <a:pt x="289" y="596"/>
                    </a:lnTo>
                    <a:lnTo>
                      <a:pt x="420" y="770"/>
                    </a:lnTo>
                    <a:lnTo>
                      <a:pt x="569" y="928"/>
                    </a:lnTo>
                    <a:lnTo>
                      <a:pt x="726" y="1077"/>
                    </a:lnTo>
                    <a:lnTo>
                      <a:pt x="910" y="1216"/>
                    </a:lnTo>
                    <a:lnTo>
                      <a:pt x="1102" y="1339"/>
                    </a:lnTo>
                    <a:lnTo>
                      <a:pt x="1312" y="1444"/>
                    </a:lnTo>
                    <a:lnTo>
                      <a:pt x="1548" y="1540"/>
                    </a:lnTo>
                    <a:lnTo>
                      <a:pt x="1793" y="1627"/>
                    </a:lnTo>
                    <a:lnTo>
                      <a:pt x="2056" y="1689"/>
                    </a:lnTo>
                    <a:lnTo>
                      <a:pt x="2335" y="1750"/>
                    </a:lnTo>
                    <a:lnTo>
                      <a:pt x="2633" y="1785"/>
                    </a:lnTo>
                    <a:lnTo>
                      <a:pt x="2939" y="1811"/>
                    </a:lnTo>
                    <a:lnTo>
                      <a:pt x="3271" y="1820"/>
                    </a:lnTo>
                    <a:lnTo>
                      <a:pt x="3271" y="1820"/>
                    </a:lnTo>
                    <a:lnTo>
                      <a:pt x="2939" y="1811"/>
                    </a:lnTo>
                    <a:lnTo>
                      <a:pt x="2633" y="1785"/>
                    </a:lnTo>
                    <a:lnTo>
                      <a:pt x="2335" y="1750"/>
                    </a:lnTo>
                    <a:lnTo>
                      <a:pt x="2056" y="1689"/>
                    </a:lnTo>
                    <a:lnTo>
                      <a:pt x="1793" y="1627"/>
                    </a:lnTo>
                    <a:lnTo>
                      <a:pt x="1548" y="1540"/>
                    </a:lnTo>
                    <a:lnTo>
                      <a:pt x="1312" y="1444"/>
                    </a:lnTo>
                    <a:lnTo>
                      <a:pt x="1102" y="1339"/>
                    </a:lnTo>
                    <a:lnTo>
                      <a:pt x="910" y="1216"/>
                    </a:lnTo>
                    <a:lnTo>
                      <a:pt x="726" y="1077"/>
                    </a:lnTo>
                    <a:lnTo>
                      <a:pt x="569" y="928"/>
                    </a:lnTo>
                    <a:lnTo>
                      <a:pt x="420" y="770"/>
                    </a:lnTo>
                    <a:lnTo>
                      <a:pt x="289" y="596"/>
                    </a:lnTo>
                    <a:lnTo>
                      <a:pt x="175" y="412"/>
                    </a:lnTo>
                    <a:lnTo>
                      <a:pt x="79" y="2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779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6107090" y="3866231"/>
                <a:ext cx="9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6123237" y="3835773"/>
                <a:ext cx="251207" cy="2978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308" fill="none" extrusionOk="0">
                    <a:moveTo>
                      <a:pt x="2597" y="1"/>
                    </a:moveTo>
                    <a:lnTo>
                      <a:pt x="2597" y="1"/>
                    </a:lnTo>
                    <a:lnTo>
                      <a:pt x="2300" y="62"/>
                    </a:lnTo>
                    <a:lnTo>
                      <a:pt x="2003" y="115"/>
                    </a:lnTo>
                    <a:lnTo>
                      <a:pt x="1697" y="167"/>
                    </a:lnTo>
                    <a:lnTo>
                      <a:pt x="1373" y="211"/>
                    </a:lnTo>
                    <a:lnTo>
                      <a:pt x="1049" y="246"/>
                    </a:lnTo>
                    <a:lnTo>
                      <a:pt x="708" y="281"/>
                    </a:lnTo>
                    <a:lnTo>
                      <a:pt x="359" y="298"/>
                    </a:lnTo>
                    <a:lnTo>
                      <a:pt x="0" y="307"/>
                    </a:lnTo>
                    <a:lnTo>
                      <a:pt x="0" y="307"/>
                    </a:lnTo>
                    <a:lnTo>
                      <a:pt x="359" y="298"/>
                    </a:lnTo>
                    <a:lnTo>
                      <a:pt x="708" y="281"/>
                    </a:lnTo>
                    <a:lnTo>
                      <a:pt x="1049" y="246"/>
                    </a:lnTo>
                    <a:lnTo>
                      <a:pt x="1373" y="211"/>
                    </a:lnTo>
                    <a:lnTo>
                      <a:pt x="1697" y="167"/>
                    </a:lnTo>
                    <a:lnTo>
                      <a:pt x="2003" y="115"/>
                    </a:lnTo>
                    <a:lnTo>
                      <a:pt x="2300" y="62"/>
                    </a:lnTo>
                    <a:lnTo>
                      <a:pt x="2597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6439422" y="3785976"/>
                <a:ext cx="104911" cy="3306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342" fill="none" extrusionOk="0">
                    <a:moveTo>
                      <a:pt x="1085" y="0"/>
                    </a:moveTo>
                    <a:lnTo>
                      <a:pt x="1085" y="0"/>
                    </a:lnTo>
                    <a:lnTo>
                      <a:pt x="551" y="17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551" y="175"/>
                    </a:lnTo>
                    <a:lnTo>
                      <a:pt x="1085" y="0"/>
                    </a:lnTo>
                    <a:lnTo>
                      <a:pt x="10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790905" y="3690348"/>
                <a:ext cx="316281" cy="175980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1820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79" y="211"/>
                    </a:lnTo>
                    <a:lnTo>
                      <a:pt x="175" y="412"/>
                    </a:lnTo>
                    <a:lnTo>
                      <a:pt x="289" y="596"/>
                    </a:lnTo>
                    <a:lnTo>
                      <a:pt x="420" y="770"/>
                    </a:lnTo>
                    <a:lnTo>
                      <a:pt x="569" y="928"/>
                    </a:lnTo>
                    <a:lnTo>
                      <a:pt x="726" y="1077"/>
                    </a:lnTo>
                    <a:lnTo>
                      <a:pt x="910" y="1216"/>
                    </a:lnTo>
                    <a:lnTo>
                      <a:pt x="1102" y="1339"/>
                    </a:lnTo>
                    <a:lnTo>
                      <a:pt x="1312" y="1444"/>
                    </a:lnTo>
                    <a:lnTo>
                      <a:pt x="1548" y="1540"/>
                    </a:lnTo>
                    <a:lnTo>
                      <a:pt x="1793" y="1627"/>
                    </a:lnTo>
                    <a:lnTo>
                      <a:pt x="2056" y="1689"/>
                    </a:lnTo>
                    <a:lnTo>
                      <a:pt x="2335" y="1750"/>
                    </a:lnTo>
                    <a:lnTo>
                      <a:pt x="2633" y="1785"/>
                    </a:lnTo>
                    <a:lnTo>
                      <a:pt x="2939" y="1811"/>
                    </a:lnTo>
                    <a:lnTo>
                      <a:pt x="3271" y="1820"/>
                    </a:lnTo>
                    <a:lnTo>
                      <a:pt x="3271" y="1820"/>
                    </a:lnTo>
                    <a:lnTo>
                      <a:pt x="2939" y="1811"/>
                    </a:lnTo>
                    <a:lnTo>
                      <a:pt x="2633" y="1785"/>
                    </a:lnTo>
                    <a:lnTo>
                      <a:pt x="2335" y="1750"/>
                    </a:lnTo>
                    <a:lnTo>
                      <a:pt x="2056" y="1689"/>
                    </a:lnTo>
                    <a:lnTo>
                      <a:pt x="1793" y="1627"/>
                    </a:lnTo>
                    <a:lnTo>
                      <a:pt x="1548" y="1540"/>
                    </a:lnTo>
                    <a:lnTo>
                      <a:pt x="1312" y="1444"/>
                    </a:lnTo>
                    <a:lnTo>
                      <a:pt x="1102" y="1339"/>
                    </a:lnTo>
                    <a:lnTo>
                      <a:pt x="910" y="1216"/>
                    </a:lnTo>
                    <a:lnTo>
                      <a:pt x="726" y="1077"/>
                    </a:lnTo>
                    <a:lnTo>
                      <a:pt x="569" y="928"/>
                    </a:lnTo>
                    <a:lnTo>
                      <a:pt x="420" y="770"/>
                    </a:lnTo>
                    <a:lnTo>
                      <a:pt x="289" y="596"/>
                    </a:lnTo>
                    <a:lnTo>
                      <a:pt x="175" y="412"/>
                    </a:lnTo>
                    <a:lnTo>
                      <a:pt x="79" y="21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6544237" y="3785976"/>
                <a:ext cx="96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785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6544237" y="3785976"/>
                <a:ext cx="96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10" h="1" fill="none" extrusionOk="0">
                    <a:moveTo>
                      <a:pt x="10" y="0"/>
                    </a:moveTo>
                    <a:lnTo>
                      <a:pt x="1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6545107" y="3778338"/>
                <a:ext cx="20402" cy="773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80" extrusionOk="0">
                    <a:moveTo>
                      <a:pt x="210" y="0"/>
                    </a:moveTo>
                    <a:lnTo>
                      <a:pt x="210" y="0"/>
                    </a:lnTo>
                    <a:lnTo>
                      <a:pt x="1" y="79"/>
                    </a:lnTo>
                    <a:lnTo>
                      <a:pt x="1" y="79"/>
                    </a:lnTo>
                    <a:lnTo>
                      <a:pt x="1" y="79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926A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6545107" y="3778338"/>
                <a:ext cx="20402" cy="773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80" fill="none" extrusionOk="0">
                    <a:moveTo>
                      <a:pt x="210" y="0"/>
                    </a:moveTo>
                    <a:lnTo>
                      <a:pt x="210" y="0"/>
                    </a:lnTo>
                    <a:lnTo>
                      <a:pt x="1" y="79"/>
                    </a:lnTo>
                    <a:lnTo>
                      <a:pt x="1" y="79"/>
                    </a:lnTo>
                    <a:lnTo>
                      <a:pt x="1" y="79"/>
                    </a:lnTo>
                    <a:lnTo>
                      <a:pt x="21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5777368" y="3614251"/>
                <a:ext cx="788141" cy="252077"/>
              </a:xfrm>
              <a:custGeom>
                <a:avLst/>
                <a:gdLst/>
                <a:ahLst/>
                <a:cxnLst/>
                <a:rect l="l" t="t" r="r" b="b"/>
                <a:pathLst>
                  <a:path w="8151" h="2607" extrusionOk="0">
                    <a:moveTo>
                      <a:pt x="1" y="1"/>
                    </a:moveTo>
                    <a:lnTo>
                      <a:pt x="18" y="246"/>
                    </a:lnTo>
                    <a:lnTo>
                      <a:pt x="53" y="473"/>
                    </a:lnTo>
                    <a:lnTo>
                      <a:pt x="97" y="631"/>
                    </a:lnTo>
                    <a:lnTo>
                      <a:pt x="141" y="788"/>
                    </a:lnTo>
                    <a:lnTo>
                      <a:pt x="219" y="998"/>
                    </a:lnTo>
                    <a:lnTo>
                      <a:pt x="315" y="1199"/>
                    </a:lnTo>
                    <a:lnTo>
                      <a:pt x="429" y="1383"/>
                    </a:lnTo>
                    <a:lnTo>
                      <a:pt x="560" y="1557"/>
                    </a:lnTo>
                    <a:lnTo>
                      <a:pt x="709" y="1715"/>
                    </a:lnTo>
                    <a:lnTo>
                      <a:pt x="866" y="1864"/>
                    </a:lnTo>
                    <a:lnTo>
                      <a:pt x="1050" y="2003"/>
                    </a:lnTo>
                    <a:lnTo>
                      <a:pt x="1242" y="2126"/>
                    </a:lnTo>
                    <a:lnTo>
                      <a:pt x="1452" y="2231"/>
                    </a:lnTo>
                    <a:lnTo>
                      <a:pt x="1688" y="2327"/>
                    </a:lnTo>
                    <a:lnTo>
                      <a:pt x="1933" y="2414"/>
                    </a:lnTo>
                    <a:lnTo>
                      <a:pt x="2196" y="2476"/>
                    </a:lnTo>
                    <a:lnTo>
                      <a:pt x="2475" y="2537"/>
                    </a:lnTo>
                    <a:lnTo>
                      <a:pt x="2773" y="2572"/>
                    </a:lnTo>
                    <a:lnTo>
                      <a:pt x="3079" y="2598"/>
                    </a:lnTo>
                    <a:lnTo>
                      <a:pt x="3411" y="2607"/>
                    </a:lnTo>
                    <a:lnTo>
                      <a:pt x="3560" y="2598"/>
                    </a:lnTo>
                    <a:lnTo>
                      <a:pt x="3577" y="2598"/>
                    </a:lnTo>
                    <a:lnTo>
                      <a:pt x="3936" y="2589"/>
                    </a:lnTo>
                    <a:lnTo>
                      <a:pt x="4285" y="2572"/>
                    </a:lnTo>
                    <a:lnTo>
                      <a:pt x="4626" y="2537"/>
                    </a:lnTo>
                    <a:lnTo>
                      <a:pt x="4950" y="2502"/>
                    </a:lnTo>
                    <a:lnTo>
                      <a:pt x="5274" y="2458"/>
                    </a:lnTo>
                    <a:lnTo>
                      <a:pt x="5580" y="2406"/>
                    </a:lnTo>
                    <a:lnTo>
                      <a:pt x="5877" y="2353"/>
                    </a:lnTo>
                    <a:lnTo>
                      <a:pt x="6174" y="2292"/>
                    </a:lnTo>
                    <a:lnTo>
                      <a:pt x="6673" y="2161"/>
                    </a:lnTo>
                    <a:lnTo>
                      <a:pt x="6848" y="2117"/>
                    </a:lnTo>
                    <a:lnTo>
                      <a:pt x="7398" y="1951"/>
                    </a:lnTo>
                    <a:lnTo>
                      <a:pt x="7932" y="1776"/>
                    </a:lnTo>
                    <a:lnTo>
                      <a:pt x="7941" y="1776"/>
                    </a:lnTo>
                    <a:lnTo>
                      <a:pt x="8150" y="1697"/>
                    </a:lnTo>
                    <a:lnTo>
                      <a:pt x="7958" y="1697"/>
                    </a:lnTo>
                    <a:lnTo>
                      <a:pt x="7171" y="1706"/>
                    </a:lnTo>
                    <a:lnTo>
                      <a:pt x="6603" y="1706"/>
                    </a:lnTo>
                    <a:lnTo>
                      <a:pt x="6026" y="1697"/>
                    </a:lnTo>
                    <a:lnTo>
                      <a:pt x="5457" y="1680"/>
                    </a:lnTo>
                    <a:lnTo>
                      <a:pt x="4889" y="1662"/>
                    </a:lnTo>
                    <a:lnTo>
                      <a:pt x="4312" y="1636"/>
                    </a:lnTo>
                    <a:lnTo>
                      <a:pt x="3743" y="1601"/>
                    </a:lnTo>
                    <a:lnTo>
                      <a:pt x="3175" y="1566"/>
                    </a:lnTo>
                    <a:lnTo>
                      <a:pt x="2598" y="1522"/>
                    </a:lnTo>
                    <a:lnTo>
                      <a:pt x="2274" y="1496"/>
                    </a:lnTo>
                    <a:lnTo>
                      <a:pt x="2117" y="1479"/>
                    </a:lnTo>
                    <a:lnTo>
                      <a:pt x="1951" y="1453"/>
                    </a:lnTo>
                    <a:lnTo>
                      <a:pt x="1793" y="1426"/>
                    </a:lnTo>
                    <a:lnTo>
                      <a:pt x="1636" y="1391"/>
                    </a:lnTo>
                    <a:lnTo>
                      <a:pt x="1478" y="1339"/>
                    </a:lnTo>
                    <a:lnTo>
                      <a:pt x="1330" y="1286"/>
                    </a:lnTo>
                    <a:lnTo>
                      <a:pt x="1216" y="1234"/>
                    </a:lnTo>
                    <a:lnTo>
                      <a:pt x="1111" y="1173"/>
                    </a:lnTo>
                    <a:lnTo>
                      <a:pt x="1015" y="1103"/>
                    </a:lnTo>
                    <a:lnTo>
                      <a:pt x="919" y="1033"/>
                    </a:lnTo>
                    <a:lnTo>
                      <a:pt x="831" y="954"/>
                    </a:lnTo>
                    <a:lnTo>
                      <a:pt x="744" y="875"/>
                    </a:lnTo>
                    <a:lnTo>
                      <a:pt x="595" y="701"/>
                    </a:lnTo>
                    <a:lnTo>
                      <a:pt x="447" y="526"/>
                    </a:lnTo>
                    <a:lnTo>
                      <a:pt x="298" y="342"/>
                    </a:lnTo>
                    <a:lnTo>
                      <a:pt x="149" y="16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B78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5777368" y="3614251"/>
                <a:ext cx="788141" cy="252077"/>
              </a:xfrm>
              <a:custGeom>
                <a:avLst/>
                <a:gdLst/>
                <a:ahLst/>
                <a:cxnLst/>
                <a:rect l="l" t="t" r="r" b="b"/>
                <a:pathLst>
                  <a:path w="8151" h="2607" fill="none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8" y="246"/>
                    </a:lnTo>
                    <a:lnTo>
                      <a:pt x="53" y="473"/>
                    </a:lnTo>
                    <a:lnTo>
                      <a:pt x="53" y="473"/>
                    </a:lnTo>
                    <a:lnTo>
                      <a:pt x="97" y="631"/>
                    </a:lnTo>
                    <a:lnTo>
                      <a:pt x="141" y="788"/>
                    </a:lnTo>
                    <a:lnTo>
                      <a:pt x="141" y="788"/>
                    </a:lnTo>
                    <a:lnTo>
                      <a:pt x="141" y="788"/>
                    </a:lnTo>
                    <a:lnTo>
                      <a:pt x="219" y="998"/>
                    </a:lnTo>
                    <a:lnTo>
                      <a:pt x="315" y="1199"/>
                    </a:lnTo>
                    <a:lnTo>
                      <a:pt x="429" y="1383"/>
                    </a:lnTo>
                    <a:lnTo>
                      <a:pt x="560" y="1557"/>
                    </a:lnTo>
                    <a:lnTo>
                      <a:pt x="709" y="1715"/>
                    </a:lnTo>
                    <a:lnTo>
                      <a:pt x="866" y="1864"/>
                    </a:lnTo>
                    <a:lnTo>
                      <a:pt x="1050" y="2003"/>
                    </a:lnTo>
                    <a:lnTo>
                      <a:pt x="1242" y="2126"/>
                    </a:lnTo>
                    <a:lnTo>
                      <a:pt x="1452" y="2231"/>
                    </a:lnTo>
                    <a:lnTo>
                      <a:pt x="1688" y="2327"/>
                    </a:lnTo>
                    <a:lnTo>
                      <a:pt x="1933" y="2414"/>
                    </a:lnTo>
                    <a:lnTo>
                      <a:pt x="2196" y="2476"/>
                    </a:lnTo>
                    <a:lnTo>
                      <a:pt x="2475" y="2537"/>
                    </a:lnTo>
                    <a:lnTo>
                      <a:pt x="2773" y="2572"/>
                    </a:lnTo>
                    <a:lnTo>
                      <a:pt x="3079" y="2598"/>
                    </a:lnTo>
                    <a:lnTo>
                      <a:pt x="3411" y="2607"/>
                    </a:lnTo>
                    <a:lnTo>
                      <a:pt x="3411" y="2607"/>
                    </a:lnTo>
                    <a:lnTo>
                      <a:pt x="3411" y="2607"/>
                    </a:lnTo>
                    <a:lnTo>
                      <a:pt x="3411" y="2607"/>
                    </a:lnTo>
                    <a:lnTo>
                      <a:pt x="3560" y="2598"/>
                    </a:lnTo>
                    <a:lnTo>
                      <a:pt x="3560" y="2598"/>
                    </a:lnTo>
                    <a:lnTo>
                      <a:pt x="3577" y="2598"/>
                    </a:lnTo>
                    <a:lnTo>
                      <a:pt x="3577" y="2598"/>
                    </a:lnTo>
                    <a:lnTo>
                      <a:pt x="3936" y="2589"/>
                    </a:lnTo>
                    <a:lnTo>
                      <a:pt x="4285" y="2572"/>
                    </a:lnTo>
                    <a:lnTo>
                      <a:pt x="4626" y="2537"/>
                    </a:lnTo>
                    <a:lnTo>
                      <a:pt x="4950" y="2502"/>
                    </a:lnTo>
                    <a:lnTo>
                      <a:pt x="5274" y="2458"/>
                    </a:lnTo>
                    <a:lnTo>
                      <a:pt x="5580" y="2406"/>
                    </a:lnTo>
                    <a:lnTo>
                      <a:pt x="5877" y="2353"/>
                    </a:lnTo>
                    <a:lnTo>
                      <a:pt x="6174" y="2292"/>
                    </a:lnTo>
                    <a:lnTo>
                      <a:pt x="6174" y="2292"/>
                    </a:lnTo>
                    <a:lnTo>
                      <a:pt x="6673" y="2161"/>
                    </a:lnTo>
                    <a:lnTo>
                      <a:pt x="6673" y="2161"/>
                    </a:lnTo>
                    <a:lnTo>
                      <a:pt x="6848" y="2117"/>
                    </a:lnTo>
                    <a:lnTo>
                      <a:pt x="6848" y="2117"/>
                    </a:lnTo>
                    <a:lnTo>
                      <a:pt x="7398" y="1951"/>
                    </a:lnTo>
                    <a:lnTo>
                      <a:pt x="7932" y="1776"/>
                    </a:lnTo>
                    <a:lnTo>
                      <a:pt x="7932" y="1776"/>
                    </a:lnTo>
                    <a:lnTo>
                      <a:pt x="7941" y="1776"/>
                    </a:lnTo>
                    <a:lnTo>
                      <a:pt x="7941" y="1776"/>
                    </a:lnTo>
                    <a:lnTo>
                      <a:pt x="8150" y="1697"/>
                    </a:lnTo>
                    <a:lnTo>
                      <a:pt x="8150" y="1697"/>
                    </a:lnTo>
                    <a:lnTo>
                      <a:pt x="8150" y="1697"/>
                    </a:lnTo>
                    <a:lnTo>
                      <a:pt x="7958" y="1697"/>
                    </a:lnTo>
                    <a:lnTo>
                      <a:pt x="7958" y="1697"/>
                    </a:lnTo>
                    <a:lnTo>
                      <a:pt x="7171" y="1706"/>
                    </a:lnTo>
                    <a:lnTo>
                      <a:pt x="7171" y="1706"/>
                    </a:lnTo>
                    <a:lnTo>
                      <a:pt x="6603" y="1706"/>
                    </a:lnTo>
                    <a:lnTo>
                      <a:pt x="6026" y="1697"/>
                    </a:lnTo>
                    <a:lnTo>
                      <a:pt x="5457" y="1680"/>
                    </a:lnTo>
                    <a:lnTo>
                      <a:pt x="4889" y="1662"/>
                    </a:lnTo>
                    <a:lnTo>
                      <a:pt x="4312" y="1636"/>
                    </a:lnTo>
                    <a:lnTo>
                      <a:pt x="3743" y="1601"/>
                    </a:lnTo>
                    <a:lnTo>
                      <a:pt x="3175" y="1566"/>
                    </a:lnTo>
                    <a:lnTo>
                      <a:pt x="2598" y="1522"/>
                    </a:lnTo>
                    <a:lnTo>
                      <a:pt x="2598" y="1522"/>
                    </a:lnTo>
                    <a:lnTo>
                      <a:pt x="2274" y="1496"/>
                    </a:lnTo>
                    <a:lnTo>
                      <a:pt x="2117" y="1479"/>
                    </a:lnTo>
                    <a:lnTo>
                      <a:pt x="1951" y="1453"/>
                    </a:lnTo>
                    <a:lnTo>
                      <a:pt x="1793" y="1426"/>
                    </a:lnTo>
                    <a:lnTo>
                      <a:pt x="1636" y="1391"/>
                    </a:lnTo>
                    <a:lnTo>
                      <a:pt x="1478" y="1339"/>
                    </a:lnTo>
                    <a:lnTo>
                      <a:pt x="1330" y="1286"/>
                    </a:lnTo>
                    <a:lnTo>
                      <a:pt x="1330" y="1286"/>
                    </a:lnTo>
                    <a:lnTo>
                      <a:pt x="1216" y="1234"/>
                    </a:lnTo>
                    <a:lnTo>
                      <a:pt x="1111" y="1173"/>
                    </a:lnTo>
                    <a:lnTo>
                      <a:pt x="1015" y="1103"/>
                    </a:lnTo>
                    <a:lnTo>
                      <a:pt x="919" y="1033"/>
                    </a:lnTo>
                    <a:lnTo>
                      <a:pt x="831" y="954"/>
                    </a:lnTo>
                    <a:lnTo>
                      <a:pt x="744" y="875"/>
                    </a:lnTo>
                    <a:lnTo>
                      <a:pt x="595" y="701"/>
                    </a:lnTo>
                    <a:lnTo>
                      <a:pt x="447" y="526"/>
                    </a:lnTo>
                    <a:lnTo>
                      <a:pt x="298" y="342"/>
                    </a:lnTo>
                    <a:lnTo>
                      <a:pt x="149" y="167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6917953" y="3621019"/>
                <a:ext cx="892182" cy="289304"/>
              </a:xfrm>
              <a:custGeom>
                <a:avLst/>
                <a:gdLst/>
                <a:ahLst/>
                <a:cxnLst/>
                <a:rect l="l" t="t" r="r" b="b"/>
                <a:pathLst>
                  <a:path w="9227" h="2992" extrusionOk="0">
                    <a:moveTo>
                      <a:pt x="9226" y="1"/>
                    </a:moveTo>
                    <a:lnTo>
                      <a:pt x="9209" y="10"/>
                    </a:lnTo>
                    <a:lnTo>
                      <a:pt x="9130" y="45"/>
                    </a:lnTo>
                    <a:lnTo>
                      <a:pt x="9060" y="97"/>
                    </a:lnTo>
                    <a:lnTo>
                      <a:pt x="8990" y="150"/>
                    </a:lnTo>
                    <a:lnTo>
                      <a:pt x="8920" y="211"/>
                    </a:lnTo>
                    <a:lnTo>
                      <a:pt x="8798" y="342"/>
                    </a:lnTo>
                    <a:lnTo>
                      <a:pt x="8675" y="482"/>
                    </a:lnTo>
                    <a:lnTo>
                      <a:pt x="8334" y="893"/>
                    </a:lnTo>
                    <a:lnTo>
                      <a:pt x="8151" y="1094"/>
                    </a:lnTo>
                    <a:lnTo>
                      <a:pt x="7967" y="1286"/>
                    </a:lnTo>
                    <a:lnTo>
                      <a:pt x="7775" y="1470"/>
                    </a:lnTo>
                    <a:lnTo>
                      <a:pt x="7573" y="1645"/>
                    </a:lnTo>
                    <a:lnTo>
                      <a:pt x="7469" y="1724"/>
                    </a:lnTo>
                    <a:lnTo>
                      <a:pt x="7355" y="1794"/>
                    </a:lnTo>
                    <a:lnTo>
                      <a:pt x="7250" y="1863"/>
                    </a:lnTo>
                    <a:lnTo>
                      <a:pt x="7127" y="1933"/>
                    </a:lnTo>
                    <a:lnTo>
                      <a:pt x="7023" y="1986"/>
                    </a:lnTo>
                    <a:lnTo>
                      <a:pt x="6909" y="2030"/>
                    </a:lnTo>
                    <a:lnTo>
                      <a:pt x="6673" y="2117"/>
                    </a:lnTo>
                    <a:lnTo>
                      <a:pt x="6437" y="2178"/>
                    </a:lnTo>
                    <a:lnTo>
                      <a:pt x="6201" y="2231"/>
                    </a:lnTo>
                    <a:lnTo>
                      <a:pt x="5956" y="2266"/>
                    </a:lnTo>
                    <a:lnTo>
                      <a:pt x="5702" y="2292"/>
                    </a:lnTo>
                    <a:lnTo>
                      <a:pt x="5457" y="2309"/>
                    </a:lnTo>
                    <a:lnTo>
                      <a:pt x="5212" y="2318"/>
                    </a:lnTo>
                    <a:lnTo>
                      <a:pt x="4609" y="2344"/>
                    </a:lnTo>
                    <a:lnTo>
                      <a:pt x="4014" y="2353"/>
                    </a:lnTo>
                    <a:lnTo>
                      <a:pt x="3227" y="2344"/>
                    </a:lnTo>
                    <a:lnTo>
                      <a:pt x="2440" y="2327"/>
                    </a:lnTo>
                    <a:lnTo>
                      <a:pt x="1654" y="2301"/>
                    </a:lnTo>
                    <a:lnTo>
                      <a:pt x="858" y="2292"/>
                    </a:lnTo>
                    <a:lnTo>
                      <a:pt x="814" y="2292"/>
                    </a:lnTo>
                    <a:lnTo>
                      <a:pt x="622" y="2301"/>
                    </a:lnTo>
                    <a:lnTo>
                      <a:pt x="412" y="2318"/>
                    </a:lnTo>
                    <a:lnTo>
                      <a:pt x="298" y="2336"/>
                    </a:lnTo>
                    <a:lnTo>
                      <a:pt x="193" y="2353"/>
                    </a:lnTo>
                    <a:lnTo>
                      <a:pt x="97" y="2388"/>
                    </a:lnTo>
                    <a:lnTo>
                      <a:pt x="1" y="2432"/>
                    </a:lnTo>
                    <a:lnTo>
                      <a:pt x="10" y="2493"/>
                    </a:lnTo>
                    <a:lnTo>
                      <a:pt x="237" y="2572"/>
                    </a:lnTo>
                    <a:lnTo>
                      <a:pt x="464" y="2642"/>
                    </a:lnTo>
                    <a:lnTo>
                      <a:pt x="692" y="2703"/>
                    </a:lnTo>
                    <a:lnTo>
                      <a:pt x="910" y="2755"/>
                    </a:lnTo>
                    <a:lnTo>
                      <a:pt x="1138" y="2808"/>
                    </a:lnTo>
                    <a:lnTo>
                      <a:pt x="1356" y="2843"/>
                    </a:lnTo>
                    <a:lnTo>
                      <a:pt x="1575" y="2878"/>
                    </a:lnTo>
                    <a:lnTo>
                      <a:pt x="1802" y="2904"/>
                    </a:lnTo>
                    <a:lnTo>
                      <a:pt x="2248" y="2948"/>
                    </a:lnTo>
                    <a:lnTo>
                      <a:pt x="2703" y="2965"/>
                    </a:lnTo>
                    <a:lnTo>
                      <a:pt x="3184" y="2983"/>
                    </a:lnTo>
                    <a:lnTo>
                      <a:pt x="5125" y="2983"/>
                    </a:lnTo>
                    <a:lnTo>
                      <a:pt x="5658" y="2991"/>
                    </a:lnTo>
                    <a:lnTo>
                      <a:pt x="6017" y="2991"/>
                    </a:lnTo>
                    <a:lnTo>
                      <a:pt x="6218" y="2983"/>
                    </a:lnTo>
                    <a:lnTo>
                      <a:pt x="6419" y="2965"/>
                    </a:lnTo>
                    <a:lnTo>
                      <a:pt x="6612" y="2939"/>
                    </a:lnTo>
                    <a:lnTo>
                      <a:pt x="6795" y="2913"/>
                    </a:lnTo>
                    <a:lnTo>
                      <a:pt x="6970" y="2878"/>
                    </a:lnTo>
                    <a:lnTo>
                      <a:pt x="7145" y="2843"/>
                    </a:lnTo>
                    <a:lnTo>
                      <a:pt x="7302" y="2790"/>
                    </a:lnTo>
                    <a:lnTo>
                      <a:pt x="7460" y="2747"/>
                    </a:lnTo>
                    <a:lnTo>
                      <a:pt x="7608" y="2685"/>
                    </a:lnTo>
                    <a:lnTo>
                      <a:pt x="7757" y="2624"/>
                    </a:lnTo>
                    <a:lnTo>
                      <a:pt x="7897" y="2554"/>
                    </a:lnTo>
                    <a:lnTo>
                      <a:pt x="8019" y="2484"/>
                    </a:lnTo>
                    <a:lnTo>
                      <a:pt x="8151" y="2406"/>
                    </a:lnTo>
                    <a:lnTo>
                      <a:pt x="8264" y="2318"/>
                    </a:lnTo>
                    <a:lnTo>
                      <a:pt x="8378" y="2231"/>
                    </a:lnTo>
                    <a:lnTo>
                      <a:pt x="8474" y="2135"/>
                    </a:lnTo>
                    <a:lnTo>
                      <a:pt x="8570" y="2038"/>
                    </a:lnTo>
                    <a:lnTo>
                      <a:pt x="8666" y="1933"/>
                    </a:lnTo>
                    <a:lnTo>
                      <a:pt x="8745" y="1828"/>
                    </a:lnTo>
                    <a:lnTo>
                      <a:pt x="8824" y="1715"/>
                    </a:lnTo>
                    <a:lnTo>
                      <a:pt x="8894" y="1592"/>
                    </a:lnTo>
                    <a:lnTo>
                      <a:pt x="8955" y="1470"/>
                    </a:lnTo>
                    <a:lnTo>
                      <a:pt x="9016" y="1348"/>
                    </a:lnTo>
                    <a:lnTo>
                      <a:pt x="9069" y="1216"/>
                    </a:lnTo>
                    <a:lnTo>
                      <a:pt x="9112" y="1076"/>
                    </a:lnTo>
                    <a:lnTo>
                      <a:pt x="9147" y="937"/>
                    </a:lnTo>
                    <a:lnTo>
                      <a:pt x="9174" y="788"/>
                    </a:lnTo>
                    <a:lnTo>
                      <a:pt x="9200" y="639"/>
                    </a:lnTo>
                    <a:lnTo>
                      <a:pt x="9217" y="491"/>
                    </a:lnTo>
                    <a:lnTo>
                      <a:pt x="9226" y="333"/>
                    </a:lnTo>
                    <a:lnTo>
                      <a:pt x="9226" y="176"/>
                    </a:lnTo>
                    <a:lnTo>
                      <a:pt x="9226" y="62"/>
                    </a:lnTo>
                    <a:lnTo>
                      <a:pt x="9226" y="1"/>
                    </a:lnTo>
                    <a:close/>
                  </a:path>
                </a:pathLst>
              </a:custGeom>
              <a:solidFill>
                <a:srgbClr val="5B78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917953" y="3621019"/>
                <a:ext cx="892182" cy="289304"/>
              </a:xfrm>
              <a:custGeom>
                <a:avLst/>
                <a:gdLst/>
                <a:ahLst/>
                <a:cxnLst/>
                <a:rect l="l" t="t" r="r" b="b"/>
                <a:pathLst>
                  <a:path w="9227" h="2992" fill="none" extrusionOk="0">
                    <a:moveTo>
                      <a:pt x="9226" y="1"/>
                    </a:moveTo>
                    <a:lnTo>
                      <a:pt x="9226" y="1"/>
                    </a:lnTo>
                    <a:lnTo>
                      <a:pt x="9209" y="10"/>
                    </a:lnTo>
                    <a:lnTo>
                      <a:pt x="9209" y="10"/>
                    </a:lnTo>
                    <a:lnTo>
                      <a:pt x="9130" y="45"/>
                    </a:lnTo>
                    <a:lnTo>
                      <a:pt x="9060" y="97"/>
                    </a:lnTo>
                    <a:lnTo>
                      <a:pt x="8990" y="150"/>
                    </a:lnTo>
                    <a:lnTo>
                      <a:pt x="8920" y="211"/>
                    </a:lnTo>
                    <a:lnTo>
                      <a:pt x="8798" y="342"/>
                    </a:lnTo>
                    <a:lnTo>
                      <a:pt x="8675" y="482"/>
                    </a:lnTo>
                    <a:lnTo>
                      <a:pt x="8675" y="482"/>
                    </a:lnTo>
                    <a:lnTo>
                      <a:pt x="8334" y="893"/>
                    </a:lnTo>
                    <a:lnTo>
                      <a:pt x="8151" y="1094"/>
                    </a:lnTo>
                    <a:lnTo>
                      <a:pt x="7967" y="1286"/>
                    </a:lnTo>
                    <a:lnTo>
                      <a:pt x="7775" y="1470"/>
                    </a:lnTo>
                    <a:lnTo>
                      <a:pt x="7573" y="1645"/>
                    </a:lnTo>
                    <a:lnTo>
                      <a:pt x="7469" y="1724"/>
                    </a:lnTo>
                    <a:lnTo>
                      <a:pt x="7355" y="1794"/>
                    </a:lnTo>
                    <a:lnTo>
                      <a:pt x="7250" y="1863"/>
                    </a:lnTo>
                    <a:lnTo>
                      <a:pt x="7127" y="1933"/>
                    </a:lnTo>
                    <a:lnTo>
                      <a:pt x="7127" y="1933"/>
                    </a:lnTo>
                    <a:lnTo>
                      <a:pt x="7023" y="1986"/>
                    </a:lnTo>
                    <a:lnTo>
                      <a:pt x="6909" y="2030"/>
                    </a:lnTo>
                    <a:lnTo>
                      <a:pt x="6673" y="2117"/>
                    </a:lnTo>
                    <a:lnTo>
                      <a:pt x="6437" y="2178"/>
                    </a:lnTo>
                    <a:lnTo>
                      <a:pt x="6201" y="2231"/>
                    </a:lnTo>
                    <a:lnTo>
                      <a:pt x="5956" y="2266"/>
                    </a:lnTo>
                    <a:lnTo>
                      <a:pt x="5702" y="2292"/>
                    </a:lnTo>
                    <a:lnTo>
                      <a:pt x="5457" y="2309"/>
                    </a:lnTo>
                    <a:lnTo>
                      <a:pt x="5212" y="2318"/>
                    </a:lnTo>
                    <a:lnTo>
                      <a:pt x="5212" y="2318"/>
                    </a:lnTo>
                    <a:lnTo>
                      <a:pt x="4609" y="2344"/>
                    </a:lnTo>
                    <a:lnTo>
                      <a:pt x="4014" y="2353"/>
                    </a:lnTo>
                    <a:lnTo>
                      <a:pt x="4014" y="2353"/>
                    </a:lnTo>
                    <a:lnTo>
                      <a:pt x="3227" y="2344"/>
                    </a:lnTo>
                    <a:lnTo>
                      <a:pt x="2440" y="2327"/>
                    </a:lnTo>
                    <a:lnTo>
                      <a:pt x="1654" y="2301"/>
                    </a:lnTo>
                    <a:lnTo>
                      <a:pt x="858" y="2292"/>
                    </a:lnTo>
                    <a:lnTo>
                      <a:pt x="858" y="2292"/>
                    </a:lnTo>
                    <a:lnTo>
                      <a:pt x="814" y="2292"/>
                    </a:lnTo>
                    <a:lnTo>
                      <a:pt x="814" y="2292"/>
                    </a:lnTo>
                    <a:lnTo>
                      <a:pt x="622" y="2301"/>
                    </a:lnTo>
                    <a:lnTo>
                      <a:pt x="412" y="2318"/>
                    </a:lnTo>
                    <a:lnTo>
                      <a:pt x="298" y="2336"/>
                    </a:lnTo>
                    <a:lnTo>
                      <a:pt x="193" y="2353"/>
                    </a:lnTo>
                    <a:lnTo>
                      <a:pt x="97" y="2388"/>
                    </a:lnTo>
                    <a:lnTo>
                      <a:pt x="1" y="2432"/>
                    </a:lnTo>
                    <a:lnTo>
                      <a:pt x="1" y="2432"/>
                    </a:lnTo>
                    <a:lnTo>
                      <a:pt x="10" y="2493"/>
                    </a:lnTo>
                    <a:lnTo>
                      <a:pt x="10" y="2493"/>
                    </a:lnTo>
                    <a:lnTo>
                      <a:pt x="237" y="2572"/>
                    </a:lnTo>
                    <a:lnTo>
                      <a:pt x="464" y="2642"/>
                    </a:lnTo>
                    <a:lnTo>
                      <a:pt x="692" y="2703"/>
                    </a:lnTo>
                    <a:lnTo>
                      <a:pt x="910" y="2755"/>
                    </a:lnTo>
                    <a:lnTo>
                      <a:pt x="1138" y="2808"/>
                    </a:lnTo>
                    <a:lnTo>
                      <a:pt x="1356" y="2843"/>
                    </a:lnTo>
                    <a:lnTo>
                      <a:pt x="1575" y="2878"/>
                    </a:lnTo>
                    <a:lnTo>
                      <a:pt x="1802" y="2904"/>
                    </a:lnTo>
                    <a:lnTo>
                      <a:pt x="2248" y="2948"/>
                    </a:lnTo>
                    <a:lnTo>
                      <a:pt x="2703" y="2965"/>
                    </a:lnTo>
                    <a:lnTo>
                      <a:pt x="3184" y="2983"/>
                    </a:lnTo>
                    <a:lnTo>
                      <a:pt x="3673" y="2983"/>
                    </a:lnTo>
                    <a:lnTo>
                      <a:pt x="3673" y="2983"/>
                    </a:lnTo>
                    <a:lnTo>
                      <a:pt x="4137" y="2983"/>
                    </a:lnTo>
                    <a:lnTo>
                      <a:pt x="4137" y="2983"/>
                    </a:lnTo>
                    <a:lnTo>
                      <a:pt x="4618" y="2983"/>
                    </a:lnTo>
                    <a:lnTo>
                      <a:pt x="4618" y="2983"/>
                    </a:lnTo>
                    <a:lnTo>
                      <a:pt x="5125" y="2983"/>
                    </a:lnTo>
                    <a:lnTo>
                      <a:pt x="5658" y="2991"/>
                    </a:lnTo>
                    <a:lnTo>
                      <a:pt x="5658" y="2991"/>
                    </a:lnTo>
                    <a:lnTo>
                      <a:pt x="5807" y="2991"/>
                    </a:lnTo>
                    <a:lnTo>
                      <a:pt x="5807" y="2991"/>
                    </a:lnTo>
                    <a:lnTo>
                      <a:pt x="6017" y="2991"/>
                    </a:lnTo>
                    <a:lnTo>
                      <a:pt x="6218" y="2983"/>
                    </a:lnTo>
                    <a:lnTo>
                      <a:pt x="6419" y="2965"/>
                    </a:lnTo>
                    <a:lnTo>
                      <a:pt x="6612" y="2939"/>
                    </a:lnTo>
                    <a:lnTo>
                      <a:pt x="6795" y="2913"/>
                    </a:lnTo>
                    <a:lnTo>
                      <a:pt x="6970" y="2878"/>
                    </a:lnTo>
                    <a:lnTo>
                      <a:pt x="7145" y="2843"/>
                    </a:lnTo>
                    <a:lnTo>
                      <a:pt x="7302" y="2790"/>
                    </a:lnTo>
                    <a:lnTo>
                      <a:pt x="7460" y="2747"/>
                    </a:lnTo>
                    <a:lnTo>
                      <a:pt x="7608" y="2685"/>
                    </a:lnTo>
                    <a:lnTo>
                      <a:pt x="7757" y="2624"/>
                    </a:lnTo>
                    <a:lnTo>
                      <a:pt x="7897" y="2554"/>
                    </a:lnTo>
                    <a:lnTo>
                      <a:pt x="8019" y="2484"/>
                    </a:lnTo>
                    <a:lnTo>
                      <a:pt x="8151" y="2406"/>
                    </a:lnTo>
                    <a:lnTo>
                      <a:pt x="8264" y="2318"/>
                    </a:lnTo>
                    <a:lnTo>
                      <a:pt x="8378" y="2231"/>
                    </a:lnTo>
                    <a:lnTo>
                      <a:pt x="8474" y="2135"/>
                    </a:lnTo>
                    <a:lnTo>
                      <a:pt x="8570" y="2038"/>
                    </a:lnTo>
                    <a:lnTo>
                      <a:pt x="8666" y="1933"/>
                    </a:lnTo>
                    <a:lnTo>
                      <a:pt x="8745" y="1828"/>
                    </a:lnTo>
                    <a:lnTo>
                      <a:pt x="8824" y="1715"/>
                    </a:lnTo>
                    <a:lnTo>
                      <a:pt x="8894" y="1592"/>
                    </a:lnTo>
                    <a:lnTo>
                      <a:pt x="8955" y="1470"/>
                    </a:lnTo>
                    <a:lnTo>
                      <a:pt x="9016" y="1348"/>
                    </a:lnTo>
                    <a:lnTo>
                      <a:pt x="9069" y="1216"/>
                    </a:lnTo>
                    <a:lnTo>
                      <a:pt x="9112" y="1076"/>
                    </a:lnTo>
                    <a:lnTo>
                      <a:pt x="9147" y="937"/>
                    </a:lnTo>
                    <a:lnTo>
                      <a:pt x="9174" y="788"/>
                    </a:lnTo>
                    <a:lnTo>
                      <a:pt x="9200" y="639"/>
                    </a:lnTo>
                    <a:lnTo>
                      <a:pt x="9217" y="491"/>
                    </a:lnTo>
                    <a:lnTo>
                      <a:pt x="9226" y="333"/>
                    </a:lnTo>
                    <a:lnTo>
                      <a:pt x="9226" y="176"/>
                    </a:lnTo>
                    <a:lnTo>
                      <a:pt x="9226" y="176"/>
                    </a:lnTo>
                    <a:lnTo>
                      <a:pt x="9226" y="62"/>
                    </a:lnTo>
                    <a:lnTo>
                      <a:pt x="9226" y="62"/>
                    </a:lnTo>
                    <a:lnTo>
                      <a:pt x="9226" y="1"/>
                    </a:lnTo>
                    <a:lnTo>
                      <a:pt x="922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149628" y="2123639"/>
                <a:ext cx="236026" cy="455808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4714" extrusionOk="0">
                    <a:moveTo>
                      <a:pt x="211" y="1"/>
                    </a:moveTo>
                    <a:lnTo>
                      <a:pt x="176" y="106"/>
                    </a:lnTo>
                    <a:lnTo>
                      <a:pt x="149" y="228"/>
                    </a:lnTo>
                    <a:lnTo>
                      <a:pt x="114" y="403"/>
                    </a:lnTo>
                    <a:lnTo>
                      <a:pt x="71" y="613"/>
                    </a:lnTo>
                    <a:lnTo>
                      <a:pt x="36" y="866"/>
                    </a:lnTo>
                    <a:lnTo>
                      <a:pt x="10" y="1146"/>
                    </a:lnTo>
                    <a:lnTo>
                      <a:pt x="1" y="1461"/>
                    </a:lnTo>
                    <a:lnTo>
                      <a:pt x="1" y="1811"/>
                    </a:lnTo>
                    <a:lnTo>
                      <a:pt x="10" y="1986"/>
                    </a:lnTo>
                    <a:lnTo>
                      <a:pt x="27" y="2178"/>
                    </a:lnTo>
                    <a:lnTo>
                      <a:pt x="53" y="2370"/>
                    </a:lnTo>
                    <a:lnTo>
                      <a:pt x="79" y="2563"/>
                    </a:lnTo>
                    <a:lnTo>
                      <a:pt x="114" y="2764"/>
                    </a:lnTo>
                    <a:lnTo>
                      <a:pt x="158" y="2974"/>
                    </a:lnTo>
                    <a:lnTo>
                      <a:pt x="211" y="3184"/>
                    </a:lnTo>
                    <a:lnTo>
                      <a:pt x="281" y="3393"/>
                    </a:lnTo>
                    <a:lnTo>
                      <a:pt x="351" y="3612"/>
                    </a:lnTo>
                    <a:lnTo>
                      <a:pt x="438" y="3822"/>
                    </a:lnTo>
                    <a:lnTo>
                      <a:pt x="525" y="4049"/>
                    </a:lnTo>
                    <a:lnTo>
                      <a:pt x="630" y="4268"/>
                    </a:lnTo>
                    <a:lnTo>
                      <a:pt x="753" y="4486"/>
                    </a:lnTo>
                    <a:lnTo>
                      <a:pt x="884" y="4714"/>
                    </a:lnTo>
                    <a:lnTo>
                      <a:pt x="2440" y="2169"/>
                    </a:lnTo>
                    <a:lnTo>
                      <a:pt x="211" y="1"/>
                    </a:lnTo>
                    <a:close/>
                  </a:path>
                </a:pathLst>
              </a:custGeom>
              <a:solidFill>
                <a:srgbClr val="CB40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8096635" y="3364881"/>
                <a:ext cx="155675" cy="77837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805" extrusionOk="0">
                    <a:moveTo>
                      <a:pt x="350" y="0"/>
                    </a:moveTo>
                    <a:lnTo>
                      <a:pt x="0" y="201"/>
                    </a:lnTo>
                    <a:lnTo>
                      <a:pt x="132" y="236"/>
                    </a:lnTo>
                    <a:lnTo>
                      <a:pt x="263" y="280"/>
                    </a:lnTo>
                    <a:lnTo>
                      <a:pt x="516" y="376"/>
                    </a:lnTo>
                    <a:lnTo>
                      <a:pt x="744" y="473"/>
                    </a:lnTo>
                    <a:lnTo>
                      <a:pt x="919" y="551"/>
                    </a:lnTo>
                    <a:lnTo>
                      <a:pt x="1312" y="709"/>
                    </a:lnTo>
                    <a:lnTo>
                      <a:pt x="1496" y="779"/>
                    </a:lnTo>
                    <a:lnTo>
                      <a:pt x="1566" y="796"/>
                    </a:lnTo>
                    <a:lnTo>
                      <a:pt x="1592" y="805"/>
                    </a:lnTo>
                    <a:lnTo>
                      <a:pt x="1609" y="787"/>
                    </a:lnTo>
                    <a:lnTo>
                      <a:pt x="1609" y="770"/>
                    </a:lnTo>
                    <a:lnTo>
                      <a:pt x="1609" y="735"/>
                    </a:lnTo>
                    <a:lnTo>
                      <a:pt x="1592" y="700"/>
                    </a:lnTo>
                    <a:lnTo>
                      <a:pt x="1566" y="647"/>
                    </a:lnTo>
                    <a:lnTo>
                      <a:pt x="1531" y="595"/>
                    </a:lnTo>
                    <a:lnTo>
                      <a:pt x="1478" y="543"/>
                    </a:lnTo>
                    <a:lnTo>
                      <a:pt x="1408" y="490"/>
                    </a:lnTo>
                    <a:lnTo>
                      <a:pt x="1338" y="446"/>
                    </a:lnTo>
                    <a:lnTo>
                      <a:pt x="1268" y="411"/>
                    </a:lnTo>
                    <a:lnTo>
                      <a:pt x="1155" y="368"/>
                    </a:lnTo>
                    <a:lnTo>
                      <a:pt x="1059" y="333"/>
                    </a:lnTo>
                    <a:lnTo>
                      <a:pt x="971" y="298"/>
                    </a:lnTo>
                    <a:lnTo>
                      <a:pt x="613" y="12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F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8117810" y="3352987"/>
                <a:ext cx="179268" cy="67781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701" extrusionOk="0">
                    <a:moveTo>
                      <a:pt x="367" y="1"/>
                    </a:moveTo>
                    <a:lnTo>
                      <a:pt x="0" y="281"/>
                    </a:lnTo>
                    <a:lnTo>
                      <a:pt x="149" y="298"/>
                    </a:lnTo>
                    <a:lnTo>
                      <a:pt x="306" y="324"/>
                    </a:lnTo>
                    <a:lnTo>
                      <a:pt x="603" y="394"/>
                    </a:lnTo>
                    <a:lnTo>
                      <a:pt x="1067" y="526"/>
                    </a:lnTo>
                    <a:lnTo>
                      <a:pt x="1522" y="639"/>
                    </a:lnTo>
                    <a:lnTo>
                      <a:pt x="1740" y="692"/>
                    </a:lnTo>
                    <a:lnTo>
                      <a:pt x="1810" y="700"/>
                    </a:lnTo>
                    <a:lnTo>
                      <a:pt x="1845" y="700"/>
                    </a:lnTo>
                    <a:lnTo>
                      <a:pt x="1854" y="692"/>
                    </a:lnTo>
                    <a:lnTo>
                      <a:pt x="1854" y="666"/>
                    </a:lnTo>
                    <a:lnTo>
                      <a:pt x="1845" y="631"/>
                    </a:lnTo>
                    <a:lnTo>
                      <a:pt x="1828" y="587"/>
                    </a:lnTo>
                    <a:lnTo>
                      <a:pt x="1793" y="543"/>
                    </a:lnTo>
                    <a:lnTo>
                      <a:pt x="1749" y="491"/>
                    </a:lnTo>
                    <a:lnTo>
                      <a:pt x="1679" y="438"/>
                    </a:lnTo>
                    <a:lnTo>
                      <a:pt x="1592" y="394"/>
                    </a:lnTo>
                    <a:lnTo>
                      <a:pt x="1504" y="351"/>
                    </a:lnTo>
                    <a:lnTo>
                      <a:pt x="1434" y="324"/>
                    </a:lnTo>
                    <a:lnTo>
                      <a:pt x="1303" y="290"/>
                    </a:lnTo>
                    <a:lnTo>
                      <a:pt x="1189" y="263"/>
                    </a:lnTo>
                    <a:lnTo>
                      <a:pt x="1084" y="237"/>
                    </a:lnTo>
                    <a:lnTo>
                      <a:pt x="673" y="97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FF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8136375" y="3336937"/>
                <a:ext cx="202184" cy="43222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47" extrusionOk="0">
                    <a:moveTo>
                      <a:pt x="411" y="1"/>
                    </a:moveTo>
                    <a:lnTo>
                      <a:pt x="0" y="447"/>
                    </a:lnTo>
                    <a:lnTo>
                      <a:pt x="0" y="447"/>
                    </a:lnTo>
                    <a:lnTo>
                      <a:pt x="341" y="412"/>
                    </a:lnTo>
                    <a:lnTo>
                      <a:pt x="691" y="386"/>
                    </a:lnTo>
                    <a:lnTo>
                      <a:pt x="1015" y="377"/>
                    </a:lnTo>
                    <a:lnTo>
                      <a:pt x="1251" y="377"/>
                    </a:lnTo>
                    <a:lnTo>
                      <a:pt x="1741" y="386"/>
                    </a:lnTo>
                    <a:lnTo>
                      <a:pt x="2047" y="386"/>
                    </a:lnTo>
                    <a:lnTo>
                      <a:pt x="2082" y="377"/>
                    </a:lnTo>
                    <a:lnTo>
                      <a:pt x="2090" y="359"/>
                    </a:lnTo>
                    <a:lnTo>
                      <a:pt x="2090" y="333"/>
                    </a:lnTo>
                    <a:lnTo>
                      <a:pt x="2073" y="307"/>
                    </a:lnTo>
                    <a:lnTo>
                      <a:pt x="2047" y="263"/>
                    </a:lnTo>
                    <a:lnTo>
                      <a:pt x="1994" y="219"/>
                    </a:lnTo>
                    <a:lnTo>
                      <a:pt x="1933" y="184"/>
                    </a:lnTo>
                    <a:lnTo>
                      <a:pt x="1854" y="149"/>
                    </a:lnTo>
                    <a:lnTo>
                      <a:pt x="1758" y="114"/>
                    </a:lnTo>
                    <a:lnTo>
                      <a:pt x="1662" y="97"/>
                    </a:lnTo>
                    <a:lnTo>
                      <a:pt x="1574" y="88"/>
                    </a:lnTo>
                    <a:lnTo>
                      <a:pt x="1435" y="80"/>
                    </a:lnTo>
                    <a:lnTo>
                      <a:pt x="1207" y="80"/>
                    </a:lnTo>
                    <a:lnTo>
                      <a:pt x="752" y="36"/>
                    </a:lnTo>
                    <a:lnTo>
                      <a:pt x="411" y="1"/>
                    </a:lnTo>
                    <a:close/>
                  </a:path>
                </a:pathLst>
              </a:custGeom>
              <a:solidFill>
                <a:srgbClr val="FF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167420" y="2006158"/>
                <a:ext cx="1171140" cy="1436560"/>
              </a:xfrm>
              <a:custGeom>
                <a:avLst/>
                <a:gdLst/>
                <a:ahLst/>
                <a:cxnLst/>
                <a:rect l="l" t="t" r="r" b="b"/>
                <a:pathLst>
                  <a:path w="12112" h="14857" extrusionOk="0">
                    <a:moveTo>
                      <a:pt x="350" y="0"/>
                    </a:moveTo>
                    <a:lnTo>
                      <a:pt x="280" y="166"/>
                    </a:lnTo>
                    <a:lnTo>
                      <a:pt x="219" y="332"/>
                    </a:lnTo>
                    <a:lnTo>
                      <a:pt x="167" y="499"/>
                    </a:lnTo>
                    <a:lnTo>
                      <a:pt x="123" y="665"/>
                    </a:lnTo>
                    <a:lnTo>
                      <a:pt x="88" y="831"/>
                    </a:lnTo>
                    <a:lnTo>
                      <a:pt x="53" y="997"/>
                    </a:lnTo>
                    <a:lnTo>
                      <a:pt x="35" y="1154"/>
                    </a:lnTo>
                    <a:lnTo>
                      <a:pt x="18" y="1321"/>
                    </a:lnTo>
                    <a:lnTo>
                      <a:pt x="9" y="1478"/>
                    </a:lnTo>
                    <a:lnTo>
                      <a:pt x="0" y="1635"/>
                    </a:lnTo>
                    <a:lnTo>
                      <a:pt x="0" y="1933"/>
                    </a:lnTo>
                    <a:lnTo>
                      <a:pt x="18" y="2221"/>
                    </a:lnTo>
                    <a:lnTo>
                      <a:pt x="53" y="2492"/>
                    </a:lnTo>
                    <a:lnTo>
                      <a:pt x="97" y="2746"/>
                    </a:lnTo>
                    <a:lnTo>
                      <a:pt x="140" y="2973"/>
                    </a:lnTo>
                    <a:lnTo>
                      <a:pt x="193" y="3174"/>
                    </a:lnTo>
                    <a:lnTo>
                      <a:pt x="237" y="3341"/>
                    </a:lnTo>
                    <a:lnTo>
                      <a:pt x="315" y="3585"/>
                    </a:lnTo>
                    <a:lnTo>
                      <a:pt x="350" y="3673"/>
                    </a:lnTo>
                    <a:lnTo>
                      <a:pt x="394" y="4084"/>
                    </a:lnTo>
                    <a:lnTo>
                      <a:pt x="464" y="4538"/>
                    </a:lnTo>
                    <a:lnTo>
                      <a:pt x="560" y="5011"/>
                    </a:lnTo>
                    <a:lnTo>
                      <a:pt x="665" y="5492"/>
                    </a:lnTo>
                    <a:lnTo>
                      <a:pt x="787" y="5990"/>
                    </a:lnTo>
                    <a:lnTo>
                      <a:pt x="919" y="6497"/>
                    </a:lnTo>
                    <a:lnTo>
                      <a:pt x="1058" y="6996"/>
                    </a:lnTo>
                    <a:lnTo>
                      <a:pt x="1207" y="7485"/>
                    </a:lnTo>
                    <a:lnTo>
                      <a:pt x="1365" y="7958"/>
                    </a:lnTo>
                    <a:lnTo>
                      <a:pt x="1513" y="8412"/>
                    </a:lnTo>
                    <a:lnTo>
                      <a:pt x="1671" y="8832"/>
                    </a:lnTo>
                    <a:lnTo>
                      <a:pt x="1819" y="9217"/>
                    </a:lnTo>
                    <a:lnTo>
                      <a:pt x="1959" y="9558"/>
                    </a:lnTo>
                    <a:lnTo>
                      <a:pt x="2099" y="9855"/>
                    </a:lnTo>
                    <a:lnTo>
                      <a:pt x="2221" y="10091"/>
                    </a:lnTo>
                    <a:lnTo>
                      <a:pt x="2274" y="10187"/>
                    </a:lnTo>
                    <a:lnTo>
                      <a:pt x="2326" y="10266"/>
                    </a:lnTo>
                    <a:lnTo>
                      <a:pt x="2388" y="10336"/>
                    </a:lnTo>
                    <a:lnTo>
                      <a:pt x="2475" y="10423"/>
                    </a:lnTo>
                    <a:lnTo>
                      <a:pt x="2571" y="10511"/>
                    </a:lnTo>
                    <a:lnTo>
                      <a:pt x="2685" y="10607"/>
                    </a:lnTo>
                    <a:lnTo>
                      <a:pt x="2956" y="10826"/>
                    </a:lnTo>
                    <a:lnTo>
                      <a:pt x="3280" y="11062"/>
                    </a:lnTo>
                    <a:lnTo>
                      <a:pt x="3638" y="11307"/>
                    </a:lnTo>
                    <a:lnTo>
                      <a:pt x="4023" y="11569"/>
                    </a:lnTo>
                    <a:lnTo>
                      <a:pt x="4425" y="11823"/>
                    </a:lnTo>
                    <a:lnTo>
                      <a:pt x="4836" y="12085"/>
                    </a:lnTo>
                    <a:lnTo>
                      <a:pt x="5614" y="12566"/>
                    </a:lnTo>
                    <a:lnTo>
                      <a:pt x="6288" y="12968"/>
                    </a:lnTo>
                    <a:lnTo>
                      <a:pt x="6926" y="13353"/>
                    </a:lnTo>
                    <a:lnTo>
                      <a:pt x="6935" y="13344"/>
                    </a:lnTo>
                    <a:lnTo>
                      <a:pt x="7136" y="13449"/>
                    </a:lnTo>
                    <a:lnTo>
                      <a:pt x="7381" y="13563"/>
                    </a:lnTo>
                    <a:lnTo>
                      <a:pt x="7643" y="13685"/>
                    </a:lnTo>
                    <a:lnTo>
                      <a:pt x="7905" y="13799"/>
                    </a:lnTo>
                    <a:lnTo>
                      <a:pt x="8360" y="13974"/>
                    </a:lnTo>
                    <a:lnTo>
                      <a:pt x="8517" y="14035"/>
                    </a:lnTo>
                    <a:lnTo>
                      <a:pt x="8596" y="14061"/>
                    </a:lnTo>
                    <a:lnTo>
                      <a:pt x="8701" y="14079"/>
                    </a:lnTo>
                    <a:lnTo>
                      <a:pt x="8841" y="14114"/>
                    </a:lnTo>
                    <a:lnTo>
                      <a:pt x="9182" y="14201"/>
                    </a:lnTo>
                    <a:lnTo>
                      <a:pt x="9366" y="14253"/>
                    </a:lnTo>
                    <a:lnTo>
                      <a:pt x="9540" y="14288"/>
                    </a:lnTo>
                    <a:lnTo>
                      <a:pt x="9707" y="14315"/>
                    </a:lnTo>
                    <a:lnTo>
                      <a:pt x="9847" y="14323"/>
                    </a:lnTo>
                    <a:lnTo>
                      <a:pt x="10048" y="14393"/>
                    </a:lnTo>
                    <a:lnTo>
                      <a:pt x="10231" y="14472"/>
                    </a:lnTo>
                    <a:lnTo>
                      <a:pt x="10529" y="14603"/>
                    </a:lnTo>
                    <a:lnTo>
                      <a:pt x="10922" y="14761"/>
                    </a:lnTo>
                    <a:lnTo>
                      <a:pt x="11106" y="14831"/>
                    </a:lnTo>
                    <a:lnTo>
                      <a:pt x="11176" y="14848"/>
                    </a:lnTo>
                    <a:lnTo>
                      <a:pt x="11202" y="14857"/>
                    </a:lnTo>
                    <a:lnTo>
                      <a:pt x="11219" y="14839"/>
                    </a:lnTo>
                    <a:lnTo>
                      <a:pt x="11219" y="14822"/>
                    </a:lnTo>
                    <a:lnTo>
                      <a:pt x="11219" y="14787"/>
                    </a:lnTo>
                    <a:lnTo>
                      <a:pt x="11202" y="14752"/>
                    </a:lnTo>
                    <a:lnTo>
                      <a:pt x="11176" y="14699"/>
                    </a:lnTo>
                    <a:lnTo>
                      <a:pt x="11141" y="14647"/>
                    </a:lnTo>
                    <a:lnTo>
                      <a:pt x="11088" y="14595"/>
                    </a:lnTo>
                    <a:lnTo>
                      <a:pt x="11018" y="14542"/>
                    </a:lnTo>
                    <a:lnTo>
                      <a:pt x="10887" y="14472"/>
                    </a:lnTo>
                    <a:lnTo>
                      <a:pt x="10791" y="14428"/>
                    </a:lnTo>
                    <a:lnTo>
                      <a:pt x="10791" y="14428"/>
                    </a:lnTo>
                    <a:lnTo>
                      <a:pt x="10896" y="14455"/>
                    </a:lnTo>
                    <a:lnTo>
                      <a:pt x="11351" y="14568"/>
                    </a:lnTo>
                    <a:lnTo>
                      <a:pt x="11569" y="14621"/>
                    </a:lnTo>
                    <a:lnTo>
                      <a:pt x="11639" y="14629"/>
                    </a:lnTo>
                    <a:lnTo>
                      <a:pt x="11674" y="14629"/>
                    </a:lnTo>
                    <a:lnTo>
                      <a:pt x="11683" y="14621"/>
                    </a:lnTo>
                    <a:lnTo>
                      <a:pt x="11683" y="14595"/>
                    </a:lnTo>
                    <a:lnTo>
                      <a:pt x="11674" y="14560"/>
                    </a:lnTo>
                    <a:lnTo>
                      <a:pt x="11657" y="14516"/>
                    </a:lnTo>
                    <a:lnTo>
                      <a:pt x="11622" y="14472"/>
                    </a:lnTo>
                    <a:lnTo>
                      <a:pt x="11578" y="14420"/>
                    </a:lnTo>
                    <a:lnTo>
                      <a:pt x="11508" y="14367"/>
                    </a:lnTo>
                    <a:lnTo>
                      <a:pt x="11421" y="14323"/>
                    </a:lnTo>
                    <a:lnTo>
                      <a:pt x="11333" y="14280"/>
                    </a:lnTo>
                    <a:lnTo>
                      <a:pt x="11263" y="14253"/>
                    </a:lnTo>
                    <a:lnTo>
                      <a:pt x="11132" y="14219"/>
                    </a:lnTo>
                    <a:lnTo>
                      <a:pt x="11018" y="14192"/>
                    </a:lnTo>
                    <a:lnTo>
                      <a:pt x="10913" y="14166"/>
                    </a:lnTo>
                    <a:lnTo>
                      <a:pt x="10852" y="14149"/>
                    </a:lnTo>
                    <a:lnTo>
                      <a:pt x="11088" y="14140"/>
                    </a:lnTo>
                    <a:lnTo>
                      <a:pt x="11272" y="14140"/>
                    </a:lnTo>
                    <a:lnTo>
                      <a:pt x="11762" y="14149"/>
                    </a:lnTo>
                    <a:lnTo>
                      <a:pt x="12068" y="14149"/>
                    </a:lnTo>
                    <a:lnTo>
                      <a:pt x="12103" y="14140"/>
                    </a:lnTo>
                    <a:lnTo>
                      <a:pt x="12111" y="14122"/>
                    </a:lnTo>
                    <a:lnTo>
                      <a:pt x="12111" y="14096"/>
                    </a:lnTo>
                    <a:lnTo>
                      <a:pt x="12094" y="14070"/>
                    </a:lnTo>
                    <a:lnTo>
                      <a:pt x="12068" y="14026"/>
                    </a:lnTo>
                    <a:lnTo>
                      <a:pt x="12015" y="13982"/>
                    </a:lnTo>
                    <a:lnTo>
                      <a:pt x="11954" y="13947"/>
                    </a:lnTo>
                    <a:lnTo>
                      <a:pt x="11875" y="13912"/>
                    </a:lnTo>
                    <a:lnTo>
                      <a:pt x="11779" y="13877"/>
                    </a:lnTo>
                    <a:lnTo>
                      <a:pt x="11683" y="13860"/>
                    </a:lnTo>
                    <a:lnTo>
                      <a:pt x="11595" y="13851"/>
                    </a:lnTo>
                    <a:lnTo>
                      <a:pt x="11456" y="13843"/>
                    </a:lnTo>
                    <a:lnTo>
                      <a:pt x="11228" y="13843"/>
                    </a:lnTo>
                    <a:lnTo>
                      <a:pt x="10642" y="13781"/>
                    </a:lnTo>
                    <a:lnTo>
                      <a:pt x="11018" y="13493"/>
                    </a:lnTo>
                    <a:lnTo>
                      <a:pt x="11141" y="13388"/>
                    </a:lnTo>
                    <a:lnTo>
                      <a:pt x="11202" y="13327"/>
                    </a:lnTo>
                    <a:lnTo>
                      <a:pt x="11228" y="13292"/>
                    </a:lnTo>
                    <a:lnTo>
                      <a:pt x="11246" y="13230"/>
                    </a:lnTo>
                    <a:lnTo>
                      <a:pt x="11254" y="13152"/>
                    </a:lnTo>
                    <a:lnTo>
                      <a:pt x="11263" y="13064"/>
                    </a:lnTo>
                    <a:lnTo>
                      <a:pt x="11272" y="12863"/>
                    </a:lnTo>
                    <a:lnTo>
                      <a:pt x="11272" y="12645"/>
                    </a:lnTo>
                    <a:lnTo>
                      <a:pt x="11272" y="12452"/>
                    </a:lnTo>
                    <a:lnTo>
                      <a:pt x="11254" y="12312"/>
                    </a:lnTo>
                    <a:lnTo>
                      <a:pt x="11246" y="12260"/>
                    </a:lnTo>
                    <a:lnTo>
                      <a:pt x="11237" y="12225"/>
                    </a:lnTo>
                    <a:lnTo>
                      <a:pt x="11211" y="12199"/>
                    </a:lnTo>
                    <a:lnTo>
                      <a:pt x="11184" y="12199"/>
                    </a:lnTo>
                    <a:lnTo>
                      <a:pt x="11123" y="12216"/>
                    </a:lnTo>
                    <a:lnTo>
                      <a:pt x="11080" y="12242"/>
                    </a:lnTo>
                    <a:lnTo>
                      <a:pt x="11045" y="12286"/>
                    </a:lnTo>
                    <a:lnTo>
                      <a:pt x="11010" y="12347"/>
                    </a:lnTo>
                    <a:lnTo>
                      <a:pt x="10983" y="12408"/>
                    </a:lnTo>
                    <a:lnTo>
                      <a:pt x="10966" y="12478"/>
                    </a:lnTo>
                    <a:lnTo>
                      <a:pt x="10948" y="12627"/>
                    </a:lnTo>
                    <a:lnTo>
                      <a:pt x="10913" y="12924"/>
                    </a:lnTo>
                    <a:lnTo>
                      <a:pt x="10905" y="12977"/>
                    </a:lnTo>
                    <a:lnTo>
                      <a:pt x="10887" y="13029"/>
                    </a:lnTo>
                    <a:lnTo>
                      <a:pt x="10878" y="13064"/>
                    </a:lnTo>
                    <a:lnTo>
                      <a:pt x="10852" y="13090"/>
                    </a:lnTo>
                    <a:lnTo>
                      <a:pt x="10738" y="13160"/>
                    </a:lnTo>
                    <a:lnTo>
                      <a:pt x="10607" y="13248"/>
                    </a:lnTo>
                    <a:lnTo>
                      <a:pt x="10537" y="13283"/>
                    </a:lnTo>
                    <a:lnTo>
                      <a:pt x="10467" y="13309"/>
                    </a:lnTo>
                    <a:lnTo>
                      <a:pt x="10397" y="13327"/>
                    </a:lnTo>
                    <a:lnTo>
                      <a:pt x="10336" y="13327"/>
                    </a:lnTo>
                    <a:lnTo>
                      <a:pt x="10013" y="13274"/>
                    </a:lnTo>
                    <a:lnTo>
                      <a:pt x="9925" y="13265"/>
                    </a:lnTo>
                    <a:lnTo>
                      <a:pt x="9847" y="13239"/>
                    </a:lnTo>
                    <a:lnTo>
                      <a:pt x="9785" y="13213"/>
                    </a:lnTo>
                    <a:lnTo>
                      <a:pt x="9742" y="13187"/>
                    </a:lnTo>
                    <a:lnTo>
                      <a:pt x="9715" y="13152"/>
                    </a:lnTo>
                    <a:lnTo>
                      <a:pt x="9689" y="13117"/>
                    </a:lnTo>
                    <a:lnTo>
                      <a:pt x="9680" y="13090"/>
                    </a:lnTo>
                    <a:lnTo>
                      <a:pt x="9680" y="13056"/>
                    </a:lnTo>
                    <a:lnTo>
                      <a:pt x="9680" y="13021"/>
                    </a:lnTo>
                    <a:lnTo>
                      <a:pt x="9689" y="12994"/>
                    </a:lnTo>
                    <a:lnTo>
                      <a:pt x="9733" y="12933"/>
                    </a:lnTo>
                    <a:lnTo>
                      <a:pt x="9785" y="12881"/>
                    </a:lnTo>
                    <a:lnTo>
                      <a:pt x="9864" y="12828"/>
                    </a:lnTo>
                    <a:lnTo>
                      <a:pt x="9943" y="12776"/>
                    </a:lnTo>
                    <a:lnTo>
                      <a:pt x="10030" y="12741"/>
                    </a:lnTo>
                    <a:lnTo>
                      <a:pt x="10100" y="12706"/>
                    </a:lnTo>
                    <a:lnTo>
                      <a:pt x="10170" y="12680"/>
                    </a:lnTo>
                    <a:lnTo>
                      <a:pt x="10223" y="12636"/>
                    </a:lnTo>
                    <a:lnTo>
                      <a:pt x="10275" y="12601"/>
                    </a:lnTo>
                    <a:lnTo>
                      <a:pt x="10362" y="12522"/>
                    </a:lnTo>
                    <a:lnTo>
                      <a:pt x="10424" y="12435"/>
                    </a:lnTo>
                    <a:lnTo>
                      <a:pt x="10467" y="12365"/>
                    </a:lnTo>
                    <a:lnTo>
                      <a:pt x="10485" y="12295"/>
                    </a:lnTo>
                    <a:lnTo>
                      <a:pt x="10494" y="12234"/>
                    </a:lnTo>
                    <a:lnTo>
                      <a:pt x="10485" y="12216"/>
                    </a:lnTo>
                    <a:lnTo>
                      <a:pt x="10476" y="12199"/>
                    </a:lnTo>
                    <a:lnTo>
                      <a:pt x="10459" y="12181"/>
                    </a:lnTo>
                    <a:lnTo>
                      <a:pt x="10380" y="12181"/>
                    </a:lnTo>
                    <a:lnTo>
                      <a:pt x="10301" y="12207"/>
                    </a:lnTo>
                    <a:lnTo>
                      <a:pt x="10223" y="12242"/>
                    </a:lnTo>
                    <a:lnTo>
                      <a:pt x="10030" y="12330"/>
                    </a:lnTo>
                    <a:lnTo>
                      <a:pt x="9934" y="12373"/>
                    </a:lnTo>
                    <a:lnTo>
                      <a:pt x="9847" y="12408"/>
                    </a:lnTo>
                    <a:lnTo>
                      <a:pt x="9261" y="12610"/>
                    </a:lnTo>
                    <a:lnTo>
                      <a:pt x="8946" y="12732"/>
                    </a:lnTo>
                    <a:lnTo>
                      <a:pt x="8719" y="12819"/>
                    </a:lnTo>
                    <a:lnTo>
                      <a:pt x="8666" y="12846"/>
                    </a:lnTo>
                    <a:lnTo>
                      <a:pt x="8622" y="12881"/>
                    </a:lnTo>
                    <a:lnTo>
                      <a:pt x="8596" y="12907"/>
                    </a:lnTo>
                    <a:lnTo>
                      <a:pt x="8570" y="12933"/>
                    </a:lnTo>
                    <a:lnTo>
                      <a:pt x="8517" y="13003"/>
                    </a:lnTo>
                    <a:lnTo>
                      <a:pt x="8474" y="13038"/>
                    </a:lnTo>
                    <a:lnTo>
                      <a:pt x="8412" y="13090"/>
                    </a:lnTo>
                    <a:lnTo>
                      <a:pt x="8404" y="13090"/>
                    </a:lnTo>
                    <a:lnTo>
                      <a:pt x="8386" y="13082"/>
                    </a:lnTo>
                    <a:lnTo>
                      <a:pt x="8316" y="13047"/>
                    </a:lnTo>
                    <a:lnTo>
                      <a:pt x="8115" y="12907"/>
                    </a:lnTo>
                    <a:lnTo>
                      <a:pt x="7582" y="12531"/>
                    </a:lnTo>
                    <a:lnTo>
                      <a:pt x="7582" y="12522"/>
                    </a:lnTo>
                    <a:lnTo>
                      <a:pt x="7433" y="12426"/>
                    </a:lnTo>
                    <a:lnTo>
                      <a:pt x="7311" y="12347"/>
                    </a:lnTo>
                    <a:lnTo>
                      <a:pt x="6908" y="12085"/>
                    </a:lnTo>
                    <a:lnTo>
                      <a:pt x="6541" y="11840"/>
                    </a:lnTo>
                    <a:lnTo>
                      <a:pt x="6253" y="11630"/>
                    </a:lnTo>
                    <a:lnTo>
                      <a:pt x="6148" y="11543"/>
                    </a:lnTo>
                    <a:lnTo>
                      <a:pt x="6086" y="11482"/>
                    </a:lnTo>
                    <a:lnTo>
                      <a:pt x="5256" y="10406"/>
                    </a:lnTo>
                    <a:lnTo>
                      <a:pt x="4609" y="9575"/>
                    </a:lnTo>
                    <a:lnTo>
                      <a:pt x="4303" y="9173"/>
                    </a:lnTo>
                    <a:lnTo>
                      <a:pt x="4014" y="8823"/>
                    </a:lnTo>
                    <a:lnTo>
                      <a:pt x="3892" y="8666"/>
                    </a:lnTo>
                    <a:lnTo>
                      <a:pt x="3778" y="8508"/>
                    </a:lnTo>
                    <a:lnTo>
                      <a:pt x="3682" y="8360"/>
                    </a:lnTo>
                    <a:lnTo>
                      <a:pt x="3594" y="8211"/>
                    </a:lnTo>
                    <a:lnTo>
                      <a:pt x="3516" y="8062"/>
                    </a:lnTo>
                    <a:lnTo>
                      <a:pt x="3446" y="7923"/>
                    </a:lnTo>
                    <a:lnTo>
                      <a:pt x="3332" y="7669"/>
                    </a:lnTo>
                    <a:lnTo>
                      <a:pt x="3253" y="7450"/>
                    </a:lnTo>
                    <a:lnTo>
                      <a:pt x="3210" y="7284"/>
                    </a:lnTo>
                    <a:lnTo>
                      <a:pt x="3175" y="7144"/>
                    </a:lnTo>
                    <a:lnTo>
                      <a:pt x="3148" y="6567"/>
                    </a:lnTo>
                    <a:lnTo>
                      <a:pt x="3122" y="5946"/>
                    </a:lnTo>
                    <a:lnTo>
                      <a:pt x="3078" y="5186"/>
                    </a:lnTo>
                    <a:lnTo>
                      <a:pt x="3017" y="4346"/>
                    </a:lnTo>
                    <a:lnTo>
                      <a:pt x="2982" y="3918"/>
                    </a:lnTo>
                    <a:lnTo>
                      <a:pt x="2947" y="3498"/>
                    </a:lnTo>
                    <a:lnTo>
                      <a:pt x="2895" y="3096"/>
                    </a:lnTo>
                    <a:lnTo>
                      <a:pt x="2842" y="2711"/>
                    </a:lnTo>
                    <a:lnTo>
                      <a:pt x="2790" y="2352"/>
                    </a:lnTo>
                    <a:lnTo>
                      <a:pt x="2729" y="2038"/>
                    </a:lnTo>
                    <a:lnTo>
                      <a:pt x="2694" y="1889"/>
                    </a:lnTo>
                    <a:lnTo>
                      <a:pt x="2641" y="1749"/>
                    </a:lnTo>
                    <a:lnTo>
                      <a:pt x="2589" y="1618"/>
                    </a:lnTo>
                    <a:lnTo>
                      <a:pt x="2528" y="1495"/>
                    </a:lnTo>
                    <a:lnTo>
                      <a:pt x="2458" y="1373"/>
                    </a:lnTo>
                    <a:lnTo>
                      <a:pt x="2379" y="1259"/>
                    </a:lnTo>
                    <a:lnTo>
                      <a:pt x="2300" y="1154"/>
                    </a:lnTo>
                    <a:lnTo>
                      <a:pt x="2213" y="1049"/>
                    </a:lnTo>
                    <a:lnTo>
                      <a:pt x="2117" y="953"/>
                    </a:lnTo>
                    <a:lnTo>
                      <a:pt x="2020" y="857"/>
                    </a:lnTo>
                    <a:lnTo>
                      <a:pt x="1924" y="778"/>
                    </a:lnTo>
                    <a:lnTo>
                      <a:pt x="1819" y="691"/>
                    </a:lnTo>
                    <a:lnTo>
                      <a:pt x="1618" y="551"/>
                    </a:lnTo>
                    <a:lnTo>
                      <a:pt x="1408" y="420"/>
                    </a:lnTo>
                    <a:lnTo>
                      <a:pt x="1207" y="315"/>
                    </a:lnTo>
                    <a:lnTo>
                      <a:pt x="1006" y="228"/>
                    </a:lnTo>
                    <a:lnTo>
                      <a:pt x="831" y="158"/>
                    </a:lnTo>
                    <a:lnTo>
                      <a:pt x="674" y="96"/>
                    </a:lnTo>
                    <a:lnTo>
                      <a:pt x="438" y="26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6427625" y="2159125"/>
                <a:ext cx="109166" cy="462674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4785" extrusionOk="0">
                    <a:moveTo>
                      <a:pt x="1023" y="1"/>
                    </a:moveTo>
                    <a:lnTo>
                      <a:pt x="953" y="167"/>
                    </a:lnTo>
                    <a:lnTo>
                      <a:pt x="778" y="596"/>
                    </a:lnTo>
                    <a:lnTo>
                      <a:pt x="673" y="884"/>
                    </a:lnTo>
                    <a:lnTo>
                      <a:pt x="551" y="1216"/>
                    </a:lnTo>
                    <a:lnTo>
                      <a:pt x="429" y="1584"/>
                    </a:lnTo>
                    <a:lnTo>
                      <a:pt x="315" y="1968"/>
                    </a:lnTo>
                    <a:lnTo>
                      <a:pt x="210" y="2371"/>
                    </a:lnTo>
                    <a:lnTo>
                      <a:pt x="123" y="2773"/>
                    </a:lnTo>
                    <a:lnTo>
                      <a:pt x="79" y="2974"/>
                    </a:lnTo>
                    <a:lnTo>
                      <a:pt x="53" y="3175"/>
                    </a:lnTo>
                    <a:lnTo>
                      <a:pt x="26" y="3367"/>
                    </a:lnTo>
                    <a:lnTo>
                      <a:pt x="9" y="3560"/>
                    </a:lnTo>
                    <a:lnTo>
                      <a:pt x="0" y="3743"/>
                    </a:lnTo>
                    <a:lnTo>
                      <a:pt x="0" y="3918"/>
                    </a:lnTo>
                    <a:lnTo>
                      <a:pt x="18" y="4093"/>
                    </a:lnTo>
                    <a:lnTo>
                      <a:pt x="35" y="4251"/>
                    </a:lnTo>
                    <a:lnTo>
                      <a:pt x="70" y="4408"/>
                    </a:lnTo>
                    <a:lnTo>
                      <a:pt x="123" y="4548"/>
                    </a:lnTo>
                    <a:lnTo>
                      <a:pt x="175" y="4670"/>
                    </a:lnTo>
                    <a:lnTo>
                      <a:pt x="254" y="4784"/>
                    </a:lnTo>
                    <a:lnTo>
                      <a:pt x="306" y="4644"/>
                    </a:lnTo>
                    <a:lnTo>
                      <a:pt x="437" y="4268"/>
                    </a:lnTo>
                    <a:lnTo>
                      <a:pt x="525" y="4006"/>
                    </a:lnTo>
                    <a:lnTo>
                      <a:pt x="621" y="3700"/>
                    </a:lnTo>
                    <a:lnTo>
                      <a:pt x="717" y="3367"/>
                    </a:lnTo>
                    <a:lnTo>
                      <a:pt x="813" y="3000"/>
                    </a:lnTo>
                    <a:lnTo>
                      <a:pt x="901" y="2624"/>
                    </a:lnTo>
                    <a:lnTo>
                      <a:pt x="979" y="2231"/>
                    </a:lnTo>
                    <a:lnTo>
                      <a:pt x="1049" y="1828"/>
                    </a:lnTo>
                    <a:lnTo>
                      <a:pt x="1093" y="1435"/>
                    </a:lnTo>
                    <a:lnTo>
                      <a:pt x="1111" y="1243"/>
                    </a:lnTo>
                    <a:lnTo>
                      <a:pt x="1119" y="1050"/>
                    </a:lnTo>
                    <a:lnTo>
                      <a:pt x="1128" y="858"/>
                    </a:lnTo>
                    <a:lnTo>
                      <a:pt x="1119" y="674"/>
                    </a:lnTo>
                    <a:lnTo>
                      <a:pt x="1111" y="499"/>
                    </a:lnTo>
                    <a:lnTo>
                      <a:pt x="1093" y="324"/>
                    </a:lnTo>
                    <a:lnTo>
                      <a:pt x="1058" y="158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CB40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5441749" y="3364881"/>
                <a:ext cx="155675" cy="77837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805" extrusionOk="0">
                    <a:moveTo>
                      <a:pt x="1259" y="0"/>
                    </a:moveTo>
                    <a:lnTo>
                      <a:pt x="997" y="123"/>
                    </a:lnTo>
                    <a:lnTo>
                      <a:pt x="639" y="298"/>
                    </a:lnTo>
                    <a:lnTo>
                      <a:pt x="542" y="333"/>
                    </a:lnTo>
                    <a:lnTo>
                      <a:pt x="446" y="368"/>
                    </a:lnTo>
                    <a:lnTo>
                      <a:pt x="341" y="411"/>
                    </a:lnTo>
                    <a:lnTo>
                      <a:pt x="271" y="446"/>
                    </a:lnTo>
                    <a:lnTo>
                      <a:pt x="201" y="490"/>
                    </a:lnTo>
                    <a:lnTo>
                      <a:pt x="131" y="543"/>
                    </a:lnTo>
                    <a:lnTo>
                      <a:pt x="79" y="595"/>
                    </a:lnTo>
                    <a:lnTo>
                      <a:pt x="35" y="647"/>
                    </a:lnTo>
                    <a:lnTo>
                      <a:pt x="18" y="700"/>
                    </a:lnTo>
                    <a:lnTo>
                      <a:pt x="0" y="735"/>
                    </a:lnTo>
                    <a:lnTo>
                      <a:pt x="0" y="770"/>
                    </a:lnTo>
                    <a:lnTo>
                      <a:pt x="0" y="787"/>
                    </a:lnTo>
                    <a:lnTo>
                      <a:pt x="9" y="805"/>
                    </a:lnTo>
                    <a:lnTo>
                      <a:pt x="44" y="796"/>
                    </a:lnTo>
                    <a:lnTo>
                      <a:pt x="105" y="779"/>
                    </a:lnTo>
                    <a:lnTo>
                      <a:pt x="297" y="709"/>
                    </a:lnTo>
                    <a:lnTo>
                      <a:pt x="691" y="551"/>
                    </a:lnTo>
                    <a:lnTo>
                      <a:pt x="866" y="473"/>
                    </a:lnTo>
                    <a:lnTo>
                      <a:pt x="1093" y="376"/>
                    </a:lnTo>
                    <a:lnTo>
                      <a:pt x="1347" y="280"/>
                    </a:lnTo>
                    <a:lnTo>
                      <a:pt x="1478" y="236"/>
                    </a:lnTo>
                    <a:lnTo>
                      <a:pt x="1609" y="201"/>
                    </a:lnTo>
                    <a:lnTo>
                      <a:pt x="1259" y="0"/>
                    </a:lnTo>
                    <a:close/>
                  </a:path>
                </a:pathLst>
              </a:custGeom>
              <a:solidFill>
                <a:srgbClr val="FF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5396883" y="3352987"/>
                <a:ext cx="179365" cy="677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1" extrusionOk="0">
                    <a:moveTo>
                      <a:pt x="1487" y="1"/>
                    </a:moveTo>
                    <a:lnTo>
                      <a:pt x="1181" y="97"/>
                    </a:lnTo>
                    <a:lnTo>
                      <a:pt x="770" y="237"/>
                    </a:lnTo>
                    <a:lnTo>
                      <a:pt x="657" y="263"/>
                    </a:lnTo>
                    <a:lnTo>
                      <a:pt x="552" y="290"/>
                    </a:lnTo>
                    <a:lnTo>
                      <a:pt x="420" y="324"/>
                    </a:lnTo>
                    <a:lnTo>
                      <a:pt x="342" y="351"/>
                    </a:lnTo>
                    <a:lnTo>
                      <a:pt x="254" y="394"/>
                    </a:lnTo>
                    <a:lnTo>
                      <a:pt x="176" y="438"/>
                    </a:lnTo>
                    <a:lnTo>
                      <a:pt x="106" y="491"/>
                    </a:lnTo>
                    <a:lnTo>
                      <a:pt x="62" y="543"/>
                    </a:lnTo>
                    <a:lnTo>
                      <a:pt x="27" y="587"/>
                    </a:lnTo>
                    <a:lnTo>
                      <a:pt x="1" y="631"/>
                    </a:lnTo>
                    <a:lnTo>
                      <a:pt x="1" y="666"/>
                    </a:lnTo>
                    <a:lnTo>
                      <a:pt x="1" y="692"/>
                    </a:lnTo>
                    <a:lnTo>
                      <a:pt x="9" y="700"/>
                    </a:lnTo>
                    <a:lnTo>
                      <a:pt x="44" y="700"/>
                    </a:lnTo>
                    <a:lnTo>
                      <a:pt x="114" y="692"/>
                    </a:lnTo>
                    <a:lnTo>
                      <a:pt x="333" y="639"/>
                    </a:lnTo>
                    <a:lnTo>
                      <a:pt x="788" y="526"/>
                    </a:lnTo>
                    <a:lnTo>
                      <a:pt x="1251" y="394"/>
                    </a:lnTo>
                    <a:lnTo>
                      <a:pt x="1548" y="324"/>
                    </a:lnTo>
                    <a:lnTo>
                      <a:pt x="1706" y="298"/>
                    </a:lnTo>
                    <a:lnTo>
                      <a:pt x="1855" y="281"/>
                    </a:lnTo>
                    <a:lnTo>
                      <a:pt x="1487" y="1"/>
                    </a:lnTo>
                    <a:close/>
                  </a:path>
                </a:pathLst>
              </a:custGeom>
              <a:solidFill>
                <a:srgbClr val="FF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5354629" y="3336937"/>
                <a:ext cx="202184" cy="43222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47" extrusionOk="0">
                    <a:moveTo>
                      <a:pt x="1679" y="1"/>
                    </a:moveTo>
                    <a:lnTo>
                      <a:pt x="1347" y="36"/>
                    </a:lnTo>
                    <a:lnTo>
                      <a:pt x="892" y="80"/>
                    </a:lnTo>
                    <a:lnTo>
                      <a:pt x="656" y="80"/>
                    </a:lnTo>
                    <a:lnTo>
                      <a:pt x="525" y="88"/>
                    </a:lnTo>
                    <a:lnTo>
                      <a:pt x="438" y="97"/>
                    </a:lnTo>
                    <a:lnTo>
                      <a:pt x="342" y="114"/>
                    </a:lnTo>
                    <a:lnTo>
                      <a:pt x="245" y="149"/>
                    </a:lnTo>
                    <a:lnTo>
                      <a:pt x="167" y="184"/>
                    </a:lnTo>
                    <a:lnTo>
                      <a:pt x="97" y="219"/>
                    </a:lnTo>
                    <a:lnTo>
                      <a:pt x="53" y="263"/>
                    </a:lnTo>
                    <a:lnTo>
                      <a:pt x="27" y="307"/>
                    </a:lnTo>
                    <a:lnTo>
                      <a:pt x="9" y="333"/>
                    </a:lnTo>
                    <a:lnTo>
                      <a:pt x="1" y="359"/>
                    </a:lnTo>
                    <a:lnTo>
                      <a:pt x="9" y="377"/>
                    </a:lnTo>
                    <a:lnTo>
                      <a:pt x="53" y="386"/>
                    </a:lnTo>
                    <a:lnTo>
                      <a:pt x="359" y="386"/>
                    </a:lnTo>
                    <a:lnTo>
                      <a:pt x="849" y="377"/>
                    </a:lnTo>
                    <a:lnTo>
                      <a:pt x="1085" y="377"/>
                    </a:lnTo>
                    <a:lnTo>
                      <a:pt x="1408" y="386"/>
                    </a:lnTo>
                    <a:lnTo>
                      <a:pt x="1758" y="412"/>
                    </a:lnTo>
                    <a:lnTo>
                      <a:pt x="2090" y="447"/>
                    </a:lnTo>
                    <a:lnTo>
                      <a:pt x="1679" y="1"/>
                    </a:lnTo>
                    <a:close/>
                  </a:path>
                </a:pathLst>
              </a:custGeom>
              <a:solidFill>
                <a:srgbClr val="FF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5354629" y="2006158"/>
                <a:ext cx="1172010" cy="1436560"/>
              </a:xfrm>
              <a:custGeom>
                <a:avLst/>
                <a:gdLst/>
                <a:ahLst/>
                <a:cxnLst/>
                <a:rect l="l" t="t" r="r" b="b"/>
                <a:pathLst>
                  <a:path w="12121" h="14857" extrusionOk="0">
                    <a:moveTo>
                      <a:pt x="11770" y="0"/>
                    </a:moveTo>
                    <a:lnTo>
                      <a:pt x="11683" y="26"/>
                    </a:lnTo>
                    <a:lnTo>
                      <a:pt x="11447" y="96"/>
                    </a:lnTo>
                    <a:lnTo>
                      <a:pt x="11289" y="158"/>
                    </a:lnTo>
                    <a:lnTo>
                      <a:pt x="11106" y="228"/>
                    </a:lnTo>
                    <a:lnTo>
                      <a:pt x="10913" y="315"/>
                    </a:lnTo>
                    <a:lnTo>
                      <a:pt x="10712" y="420"/>
                    </a:lnTo>
                    <a:lnTo>
                      <a:pt x="10502" y="551"/>
                    </a:lnTo>
                    <a:lnTo>
                      <a:pt x="10301" y="691"/>
                    </a:lnTo>
                    <a:lnTo>
                      <a:pt x="10196" y="778"/>
                    </a:lnTo>
                    <a:lnTo>
                      <a:pt x="10100" y="857"/>
                    </a:lnTo>
                    <a:lnTo>
                      <a:pt x="10004" y="953"/>
                    </a:lnTo>
                    <a:lnTo>
                      <a:pt x="9908" y="1049"/>
                    </a:lnTo>
                    <a:lnTo>
                      <a:pt x="9820" y="1154"/>
                    </a:lnTo>
                    <a:lnTo>
                      <a:pt x="9742" y="1259"/>
                    </a:lnTo>
                    <a:lnTo>
                      <a:pt x="9663" y="1373"/>
                    </a:lnTo>
                    <a:lnTo>
                      <a:pt x="9593" y="1495"/>
                    </a:lnTo>
                    <a:lnTo>
                      <a:pt x="9532" y="1618"/>
                    </a:lnTo>
                    <a:lnTo>
                      <a:pt x="9479" y="1749"/>
                    </a:lnTo>
                    <a:lnTo>
                      <a:pt x="9427" y="1889"/>
                    </a:lnTo>
                    <a:lnTo>
                      <a:pt x="9392" y="2038"/>
                    </a:lnTo>
                    <a:lnTo>
                      <a:pt x="9331" y="2352"/>
                    </a:lnTo>
                    <a:lnTo>
                      <a:pt x="9270" y="2711"/>
                    </a:lnTo>
                    <a:lnTo>
                      <a:pt x="9226" y="3096"/>
                    </a:lnTo>
                    <a:lnTo>
                      <a:pt x="9173" y="3498"/>
                    </a:lnTo>
                    <a:lnTo>
                      <a:pt x="9138" y="3918"/>
                    </a:lnTo>
                    <a:lnTo>
                      <a:pt x="9095" y="4346"/>
                    </a:lnTo>
                    <a:lnTo>
                      <a:pt x="9042" y="5186"/>
                    </a:lnTo>
                    <a:lnTo>
                      <a:pt x="8998" y="5946"/>
                    </a:lnTo>
                    <a:lnTo>
                      <a:pt x="8963" y="6567"/>
                    </a:lnTo>
                    <a:lnTo>
                      <a:pt x="8946" y="7144"/>
                    </a:lnTo>
                    <a:lnTo>
                      <a:pt x="8911" y="7284"/>
                    </a:lnTo>
                    <a:lnTo>
                      <a:pt x="8859" y="7450"/>
                    </a:lnTo>
                    <a:lnTo>
                      <a:pt x="8789" y="7669"/>
                    </a:lnTo>
                    <a:lnTo>
                      <a:pt x="8675" y="7923"/>
                    </a:lnTo>
                    <a:lnTo>
                      <a:pt x="8605" y="8062"/>
                    </a:lnTo>
                    <a:lnTo>
                      <a:pt x="8526" y="8211"/>
                    </a:lnTo>
                    <a:lnTo>
                      <a:pt x="8439" y="8360"/>
                    </a:lnTo>
                    <a:lnTo>
                      <a:pt x="8343" y="8508"/>
                    </a:lnTo>
                    <a:lnTo>
                      <a:pt x="8229" y="8666"/>
                    </a:lnTo>
                    <a:lnTo>
                      <a:pt x="8107" y="8823"/>
                    </a:lnTo>
                    <a:lnTo>
                      <a:pt x="7818" y="9173"/>
                    </a:lnTo>
                    <a:lnTo>
                      <a:pt x="7503" y="9575"/>
                    </a:lnTo>
                    <a:lnTo>
                      <a:pt x="6856" y="10406"/>
                    </a:lnTo>
                    <a:lnTo>
                      <a:pt x="6034" y="11482"/>
                    </a:lnTo>
                    <a:lnTo>
                      <a:pt x="5973" y="11543"/>
                    </a:lnTo>
                    <a:lnTo>
                      <a:pt x="5868" y="11630"/>
                    </a:lnTo>
                    <a:lnTo>
                      <a:pt x="5579" y="11840"/>
                    </a:lnTo>
                    <a:lnTo>
                      <a:pt x="5203" y="12085"/>
                    </a:lnTo>
                    <a:lnTo>
                      <a:pt x="4810" y="12347"/>
                    </a:lnTo>
                    <a:lnTo>
                      <a:pt x="4687" y="12426"/>
                    </a:lnTo>
                    <a:lnTo>
                      <a:pt x="4539" y="12522"/>
                    </a:lnTo>
                    <a:lnTo>
                      <a:pt x="4539" y="12531"/>
                    </a:lnTo>
                    <a:lnTo>
                      <a:pt x="3997" y="12907"/>
                    </a:lnTo>
                    <a:lnTo>
                      <a:pt x="3796" y="13047"/>
                    </a:lnTo>
                    <a:lnTo>
                      <a:pt x="3734" y="13082"/>
                    </a:lnTo>
                    <a:lnTo>
                      <a:pt x="3717" y="13090"/>
                    </a:lnTo>
                    <a:lnTo>
                      <a:pt x="3708" y="13090"/>
                    </a:lnTo>
                    <a:lnTo>
                      <a:pt x="3647" y="13038"/>
                    </a:lnTo>
                    <a:lnTo>
                      <a:pt x="3603" y="13003"/>
                    </a:lnTo>
                    <a:lnTo>
                      <a:pt x="3551" y="12933"/>
                    </a:lnTo>
                    <a:lnTo>
                      <a:pt x="3524" y="12907"/>
                    </a:lnTo>
                    <a:lnTo>
                      <a:pt x="3498" y="12881"/>
                    </a:lnTo>
                    <a:lnTo>
                      <a:pt x="3455" y="12846"/>
                    </a:lnTo>
                    <a:lnTo>
                      <a:pt x="3393" y="12819"/>
                    </a:lnTo>
                    <a:lnTo>
                      <a:pt x="3175" y="12732"/>
                    </a:lnTo>
                    <a:lnTo>
                      <a:pt x="2851" y="12610"/>
                    </a:lnTo>
                    <a:lnTo>
                      <a:pt x="2274" y="12408"/>
                    </a:lnTo>
                    <a:lnTo>
                      <a:pt x="2187" y="12373"/>
                    </a:lnTo>
                    <a:lnTo>
                      <a:pt x="2090" y="12330"/>
                    </a:lnTo>
                    <a:lnTo>
                      <a:pt x="1898" y="12242"/>
                    </a:lnTo>
                    <a:lnTo>
                      <a:pt x="1811" y="12207"/>
                    </a:lnTo>
                    <a:lnTo>
                      <a:pt x="1741" y="12181"/>
                    </a:lnTo>
                    <a:lnTo>
                      <a:pt x="1662" y="12181"/>
                    </a:lnTo>
                    <a:lnTo>
                      <a:pt x="1644" y="12199"/>
                    </a:lnTo>
                    <a:lnTo>
                      <a:pt x="1636" y="12216"/>
                    </a:lnTo>
                    <a:lnTo>
                      <a:pt x="1627" y="12234"/>
                    </a:lnTo>
                    <a:lnTo>
                      <a:pt x="1627" y="12295"/>
                    </a:lnTo>
                    <a:lnTo>
                      <a:pt x="1653" y="12365"/>
                    </a:lnTo>
                    <a:lnTo>
                      <a:pt x="1697" y="12435"/>
                    </a:lnTo>
                    <a:lnTo>
                      <a:pt x="1758" y="12522"/>
                    </a:lnTo>
                    <a:lnTo>
                      <a:pt x="1846" y="12601"/>
                    </a:lnTo>
                    <a:lnTo>
                      <a:pt x="1889" y="12636"/>
                    </a:lnTo>
                    <a:lnTo>
                      <a:pt x="1951" y="12680"/>
                    </a:lnTo>
                    <a:lnTo>
                      <a:pt x="2012" y="12706"/>
                    </a:lnTo>
                    <a:lnTo>
                      <a:pt x="2082" y="12741"/>
                    </a:lnTo>
                    <a:lnTo>
                      <a:pt x="2178" y="12776"/>
                    </a:lnTo>
                    <a:lnTo>
                      <a:pt x="2257" y="12828"/>
                    </a:lnTo>
                    <a:lnTo>
                      <a:pt x="2335" y="12881"/>
                    </a:lnTo>
                    <a:lnTo>
                      <a:pt x="2388" y="12933"/>
                    </a:lnTo>
                    <a:lnTo>
                      <a:pt x="2423" y="12994"/>
                    </a:lnTo>
                    <a:lnTo>
                      <a:pt x="2440" y="13021"/>
                    </a:lnTo>
                    <a:lnTo>
                      <a:pt x="2440" y="13056"/>
                    </a:lnTo>
                    <a:lnTo>
                      <a:pt x="2440" y="13090"/>
                    </a:lnTo>
                    <a:lnTo>
                      <a:pt x="2423" y="13117"/>
                    </a:lnTo>
                    <a:lnTo>
                      <a:pt x="2405" y="13152"/>
                    </a:lnTo>
                    <a:lnTo>
                      <a:pt x="2379" y="13187"/>
                    </a:lnTo>
                    <a:lnTo>
                      <a:pt x="2335" y="13213"/>
                    </a:lnTo>
                    <a:lnTo>
                      <a:pt x="2274" y="13239"/>
                    </a:lnTo>
                    <a:lnTo>
                      <a:pt x="2195" y="13265"/>
                    </a:lnTo>
                    <a:lnTo>
                      <a:pt x="2108" y="13274"/>
                    </a:lnTo>
                    <a:lnTo>
                      <a:pt x="1784" y="13327"/>
                    </a:lnTo>
                    <a:lnTo>
                      <a:pt x="1723" y="13327"/>
                    </a:lnTo>
                    <a:lnTo>
                      <a:pt x="1653" y="13309"/>
                    </a:lnTo>
                    <a:lnTo>
                      <a:pt x="1583" y="13283"/>
                    </a:lnTo>
                    <a:lnTo>
                      <a:pt x="1513" y="13248"/>
                    </a:lnTo>
                    <a:lnTo>
                      <a:pt x="1382" y="13160"/>
                    </a:lnTo>
                    <a:lnTo>
                      <a:pt x="1268" y="13090"/>
                    </a:lnTo>
                    <a:lnTo>
                      <a:pt x="1242" y="13064"/>
                    </a:lnTo>
                    <a:lnTo>
                      <a:pt x="1225" y="13029"/>
                    </a:lnTo>
                    <a:lnTo>
                      <a:pt x="1216" y="12977"/>
                    </a:lnTo>
                    <a:lnTo>
                      <a:pt x="1207" y="12924"/>
                    </a:lnTo>
                    <a:lnTo>
                      <a:pt x="1172" y="12627"/>
                    </a:lnTo>
                    <a:lnTo>
                      <a:pt x="1146" y="12478"/>
                    </a:lnTo>
                    <a:lnTo>
                      <a:pt x="1129" y="12408"/>
                    </a:lnTo>
                    <a:lnTo>
                      <a:pt x="1111" y="12347"/>
                    </a:lnTo>
                    <a:lnTo>
                      <a:pt x="1076" y="12286"/>
                    </a:lnTo>
                    <a:lnTo>
                      <a:pt x="1041" y="12242"/>
                    </a:lnTo>
                    <a:lnTo>
                      <a:pt x="989" y="12216"/>
                    </a:lnTo>
                    <a:lnTo>
                      <a:pt x="936" y="12199"/>
                    </a:lnTo>
                    <a:lnTo>
                      <a:pt x="910" y="12199"/>
                    </a:lnTo>
                    <a:lnTo>
                      <a:pt x="884" y="12225"/>
                    </a:lnTo>
                    <a:lnTo>
                      <a:pt x="875" y="12260"/>
                    </a:lnTo>
                    <a:lnTo>
                      <a:pt x="857" y="12312"/>
                    </a:lnTo>
                    <a:lnTo>
                      <a:pt x="849" y="12452"/>
                    </a:lnTo>
                    <a:lnTo>
                      <a:pt x="849" y="12645"/>
                    </a:lnTo>
                    <a:lnTo>
                      <a:pt x="849" y="12863"/>
                    </a:lnTo>
                    <a:lnTo>
                      <a:pt x="857" y="13064"/>
                    </a:lnTo>
                    <a:lnTo>
                      <a:pt x="866" y="13152"/>
                    </a:lnTo>
                    <a:lnTo>
                      <a:pt x="875" y="13230"/>
                    </a:lnTo>
                    <a:lnTo>
                      <a:pt x="892" y="13292"/>
                    </a:lnTo>
                    <a:lnTo>
                      <a:pt x="910" y="13327"/>
                    </a:lnTo>
                    <a:lnTo>
                      <a:pt x="980" y="13388"/>
                    </a:lnTo>
                    <a:lnTo>
                      <a:pt x="1102" y="13493"/>
                    </a:lnTo>
                    <a:lnTo>
                      <a:pt x="1478" y="13781"/>
                    </a:lnTo>
                    <a:lnTo>
                      <a:pt x="892" y="13843"/>
                    </a:lnTo>
                    <a:lnTo>
                      <a:pt x="656" y="13843"/>
                    </a:lnTo>
                    <a:lnTo>
                      <a:pt x="525" y="13851"/>
                    </a:lnTo>
                    <a:lnTo>
                      <a:pt x="438" y="13860"/>
                    </a:lnTo>
                    <a:lnTo>
                      <a:pt x="342" y="13877"/>
                    </a:lnTo>
                    <a:lnTo>
                      <a:pt x="245" y="13912"/>
                    </a:lnTo>
                    <a:lnTo>
                      <a:pt x="167" y="13947"/>
                    </a:lnTo>
                    <a:lnTo>
                      <a:pt x="97" y="13982"/>
                    </a:lnTo>
                    <a:lnTo>
                      <a:pt x="53" y="14026"/>
                    </a:lnTo>
                    <a:lnTo>
                      <a:pt x="27" y="14070"/>
                    </a:lnTo>
                    <a:lnTo>
                      <a:pt x="9" y="14096"/>
                    </a:lnTo>
                    <a:lnTo>
                      <a:pt x="1" y="14122"/>
                    </a:lnTo>
                    <a:lnTo>
                      <a:pt x="9" y="14140"/>
                    </a:lnTo>
                    <a:lnTo>
                      <a:pt x="53" y="14149"/>
                    </a:lnTo>
                    <a:lnTo>
                      <a:pt x="359" y="14149"/>
                    </a:lnTo>
                    <a:lnTo>
                      <a:pt x="849" y="14140"/>
                    </a:lnTo>
                    <a:lnTo>
                      <a:pt x="1024" y="14140"/>
                    </a:lnTo>
                    <a:lnTo>
                      <a:pt x="1268" y="14149"/>
                    </a:lnTo>
                    <a:lnTo>
                      <a:pt x="1207" y="14166"/>
                    </a:lnTo>
                    <a:lnTo>
                      <a:pt x="1094" y="14192"/>
                    </a:lnTo>
                    <a:lnTo>
                      <a:pt x="989" y="14219"/>
                    </a:lnTo>
                    <a:lnTo>
                      <a:pt x="857" y="14253"/>
                    </a:lnTo>
                    <a:lnTo>
                      <a:pt x="779" y="14280"/>
                    </a:lnTo>
                    <a:lnTo>
                      <a:pt x="691" y="14323"/>
                    </a:lnTo>
                    <a:lnTo>
                      <a:pt x="613" y="14367"/>
                    </a:lnTo>
                    <a:lnTo>
                      <a:pt x="543" y="14420"/>
                    </a:lnTo>
                    <a:lnTo>
                      <a:pt x="499" y="14472"/>
                    </a:lnTo>
                    <a:lnTo>
                      <a:pt x="464" y="14516"/>
                    </a:lnTo>
                    <a:lnTo>
                      <a:pt x="438" y="14560"/>
                    </a:lnTo>
                    <a:lnTo>
                      <a:pt x="438" y="14595"/>
                    </a:lnTo>
                    <a:lnTo>
                      <a:pt x="438" y="14621"/>
                    </a:lnTo>
                    <a:lnTo>
                      <a:pt x="446" y="14629"/>
                    </a:lnTo>
                    <a:lnTo>
                      <a:pt x="481" y="14629"/>
                    </a:lnTo>
                    <a:lnTo>
                      <a:pt x="551" y="14621"/>
                    </a:lnTo>
                    <a:lnTo>
                      <a:pt x="770" y="14568"/>
                    </a:lnTo>
                    <a:lnTo>
                      <a:pt x="1225" y="14455"/>
                    </a:lnTo>
                    <a:lnTo>
                      <a:pt x="1330" y="14428"/>
                    </a:lnTo>
                    <a:lnTo>
                      <a:pt x="1225" y="14472"/>
                    </a:lnTo>
                    <a:lnTo>
                      <a:pt x="1102" y="14542"/>
                    </a:lnTo>
                    <a:lnTo>
                      <a:pt x="1032" y="14595"/>
                    </a:lnTo>
                    <a:lnTo>
                      <a:pt x="980" y="14647"/>
                    </a:lnTo>
                    <a:lnTo>
                      <a:pt x="936" y="14699"/>
                    </a:lnTo>
                    <a:lnTo>
                      <a:pt x="919" y="14752"/>
                    </a:lnTo>
                    <a:lnTo>
                      <a:pt x="901" y="14787"/>
                    </a:lnTo>
                    <a:lnTo>
                      <a:pt x="901" y="14822"/>
                    </a:lnTo>
                    <a:lnTo>
                      <a:pt x="901" y="14839"/>
                    </a:lnTo>
                    <a:lnTo>
                      <a:pt x="910" y="14857"/>
                    </a:lnTo>
                    <a:lnTo>
                      <a:pt x="945" y="14848"/>
                    </a:lnTo>
                    <a:lnTo>
                      <a:pt x="1006" y="14831"/>
                    </a:lnTo>
                    <a:lnTo>
                      <a:pt x="1198" y="14761"/>
                    </a:lnTo>
                    <a:lnTo>
                      <a:pt x="1592" y="14603"/>
                    </a:lnTo>
                    <a:lnTo>
                      <a:pt x="1881" y="14472"/>
                    </a:lnTo>
                    <a:lnTo>
                      <a:pt x="2073" y="14393"/>
                    </a:lnTo>
                    <a:lnTo>
                      <a:pt x="2274" y="14323"/>
                    </a:lnTo>
                    <a:lnTo>
                      <a:pt x="2414" y="14315"/>
                    </a:lnTo>
                    <a:lnTo>
                      <a:pt x="2571" y="14288"/>
                    </a:lnTo>
                    <a:lnTo>
                      <a:pt x="2755" y="14253"/>
                    </a:lnTo>
                    <a:lnTo>
                      <a:pt x="2939" y="14201"/>
                    </a:lnTo>
                    <a:lnTo>
                      <a:pt x="3280" y="14114"/>
                    </a:lnTo>
                    <a:lnTo>
                      <a:pt x="3420" y="14079"/>
                    </a:lnTo>
                    <a:lnTo>
                      <a:pt x="3524" y="14061"/>
                    </a:lnTo>
                    <a:lnTo>
                      <a:pt x="3603" y="14035"/>
                    </a:lnTo>
                    <a:lnTo>
                      <a:pt x="3761" y="13974"/>
                    </a:lnTo>
                    <a:lnTo>
                      <a:pt x="4215" y="13799"/>
                    </a:lnTo>
                    <a:lnTo>
                      <a:pt x="4478" y="13685"/>
                    </a:lnTo>
                    <a:lnTo>
                      <a:pt x="4740" y="13563"/>
                    </a:lnTo>
                    <a:lnTo>
                      <a:pt x="4985" y="13449"/>
                    </a:lnTo>
                    <a:lnTo>
                      <a:pt x="5186" y="13344"/>
                    </a:lnTo>
                    <a:lnTo>
                      <a:pt x="5195" y="13353"/>
                    </a:lnTo>
                    <a:lnTo>
                      <a:pt x="5833" y="12968"/>
                    </a:lnTo>
                    <a:lnTo>
                      <a:pt x="6506" y="12566"/>
                    </a:lnTo>
                    <a:lnTo>
                      <a:pt x="7285" y="12085"/>
                    </a:lnTo>
                    <a:lnTo>
                      <a:pt x="7696" y="11823"/>
                    </a:lnTo>
                    <a:lnTo>
                      <a:pt x="8098" y="11569"/>
                    </a:lnTo>
                    <a:lnTo>
                      <a:pt x="8483" y="11307"/>
                    </a:lnTo>
                    <a:lnTo>
                      <a:pt x="8841" y="11062"/>
                    </a:lnTo>
                    <a:lnTo>
                      <a:pt x="9165" y="10826"/>
                    </a:lnTo>
                    <a:lnTo>
                      <a:pt x="9436" y="10607"/>
                    </a:lnTo>
                    <a:lnTo>
                      <a:pt x="9549" y="10511"/>
                    </a:lnTo>
                    <a:lnTo>
                      <a:pt x="9646" y="10423"/>
                    </a:lnTo>
                    <a:lnTo>
                      <a:pt x="9724" y="10336"/>
                    </a:lnTo>
                    <a:lnTo>
                      <a:pt x="9785" y="10266"/>
                    </a:lnTo>
                    <a:lnTo>
                      <a:pt x="9838" y="10187"/>
                    </a:lnTo>
                    <a:lnTo>
                      <a:pt x="9899" y="10091"/>
                    </a:lnTo>
                    <a:lnTo>
                      <a:pt x="10022" y="9855"/>
                    </a:lnTo>
                    <a:lnTo>
                      <a:pt x="10153" y="9558"/>
                    </a:lnTo>
                    <a:lnTo>
                      <a:pt x="10301" y="9217"/>
                    </a:lnTo>
                    <a:lnTo>
                      <a:pt x="10450" y="8832"/>
                    </a:lnTo>
                    <a:lnTo>
                      <a:pt x="10607" y="8412"/>
                    </a:lnTo>
                    <a:lnTo>
                      <a:pt x="10756" y="7958"/>
                    </a:lnTo>
                    <a:lnTo>
                      <a:pt x="10913" y="7485"/>
                    </a:lnTo>
                    <a:lnTo>
                      <a:pt x="11062" y="6996"/>
                    </a:lnTo>
                    <a:lnTo>
                      <a:pt x="11202" y="6497"/>
                    </a:lnTo>
                    <a:lnTo>
                      <a:pt x="11333" y="5990"/>
                    </a:lnTo>
                    <a:lnTo>
                      <a:pt x="11456" y="5492"/>
                    </a:lnTo>
                    <a:lnTo>
                      <a:pt x="11561" y="5011"/>
                    </a:lnTo>
                    <a:lnTo>
                      <a:pt x="11648" y="4538"/>
                    </a:lnTo>
                    <a:lnTo>
                      <a:pt x="11718" y="4084"/>
                    </a:lnTo>
                    <a:lnTo>
                      <a:pt x="11770" y="3673"/>
                    </a:lnTo>
                    <a:lnTo>
                      <a:pt x="11805" y="3585"/>
                    </a:lnTo>
                    <a:lnTo>
                      <a:pt x="11884" y="3341"/>
                    </a:lnTo>
                    <a:lnTo>
                      <a:pt x="11928" y="3174"/>
                    </a:lnTo>
                    <a:lnTo>
                      <a:pt x="11980" y="2973"/>
                    </a:lnTo>
                    <a:lnTo>
                      <a:pt x="12024" y="2746"/>
                    </a:lnTo>
                    <a:lnTo>
                      <a:pt x="12068" y="2492"/>
                    </a:lnTo>
                    <a:lnTo>
                      <a:pt x="12094" y="2221"/>
                    </a:lnTo>
                    <a:lnTo>
                      <a:pt x="12120" y="1933"/>
                    </a:lnTo>
                    <a:lnTo>
                      <a:pt x="12120" y="1635"/>
                    </a:lnTo>
                    <a:lnTo>
                      <a:pt x="12111" y="1478"/>
                    </a:lnTo>
                    <a:lnTo>
                      <a:pt x="12103" y="1321"/>
                    </a:lnTo>
                    <a:lnTo>
                      <a:pt x="12085" y="1154"/>
                    </a:lnTo>
                    <a:lnTo>
                      <a:pt x="12059" y="997"/>
                    </a:lnTo>
                    <a:lnTo>
                      <a:pt x="12033" y="831"/>
                    </a:lnTo>
                    <a:lnTo>
                      <a:pt x="11998" y="665"/>
                    </a:lnTo>
                    <a:lnTo>
                      <a:pt x="11954" y="499"/>
                    </a:lnTo>
                    <a:lnTo>
                      <a:pt x="11902" y="332"/>
                    </a:lnTo>
                    <a:lnTo>
                      <a:pt x="11840" y="166"/>
                    </a:lnTo>
                    <a:lnTo>
                      <a:pt x="11770" y="0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6676995" y="1711052"/>
                <a:ext cx="355248" cy="33155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429" extrusionOk="0">
                    <a:moveTo>
                      <a:pt x="368" y="0"/>
                    </a:moveTo>
                    <a:lnTo>
                      <a:pt x="368" y="429"/>
                    </a:lnTo>
                    <a:lnTo>
                      <a:pt x="359" y="884"/>
                    </a:lnTo>
                    <a:lnTo>
                      <a:pt x="342" y="1426"/>
                    </a:lnTo>
                    <a:lnTo>
                      <a:pt x="324" y="1714"/>
                    </a:lnTo>
                    <a:lnTo>
                      <a:pt x="298" y="2003"/>
                    </a:lnTo>
                    <a:lnTo>
                      <a:pt x="272" y="2291"/>
                    </a:lnTo>
                    <a:lnTo>
                      <a:pt x="237" y="2562"/>
                    </a:lnTo>
                    <a:lnTo>
                      <a:pt x="193" y="2825"/>
                    </a:lnTo>
                    <a:lnTo>
                      <a:pt x="141" y="3061"/>
                    </a:lnTo>
                    <a:lnTo>
                      <a:pt x="71" y="3262"/>
                    </a:lnTo>
                    <a:lnTo>
                      <a:pt x="36" y="3349"/>
                    </a:lnTo>
                    <a:lnTo>
                      <a:pt x="1" y="3428"/>
                    </a:lnTo>
                    <a:lnTo>
                      <a:pt x="3673" y="3428"/>
                    </a:lnTo>
                    <a:lnTo>
                      <a:pt x="3560" y="3008"/>
                    </a:lnTo>
                    <a:lnTo>
                      <a:pt x="3446" y="2562"/>
                    </a:lnTo>
                    <a:lnTo>
                      <a:pt x="3324" y="2029"/>
                    </a:lnTo>
                    <a:lnTo>
                      <a:pt x="3262" y="1749"/>
                    </a:lnTo>
                    <a:lnTo>
                      <a:pt x="3219" y="1461"/>
                    </a:lnTo>
                    <a:lnTo>
                      <a:pt x="3175" y="1172"/>
                    </a:lnTo>
                    <a:lnTo>
                      <a:pt x="3140" y="901"/>
                    </a:lnTo>
                    <a:lnTo>
                      <a:pt x="3131" y="639"/>
                    </a:lnTo>
                    <a:lnTo>
                      <a:pt x="3131" y="403"/>
                    </a:lnTo>
                    <a:lnTo>
                      <a:pt x="3140" y="289"/>
                    </a:lnTo>
                    <a:lnTo>
                      <a:pt x="3149" y="193"/>
                    </a:lnTo>
                    <a:lnTo>
                      <a:pt x="3166" y="97"/>
                    </a:lnTo>
                    <a:lnTo>
                      <a:pt x="3192" y="18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676995" y="1711052"/>
                <a:ext cx="355248" cy="331559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3429" fill="none" extrusionOk="0">
                    <a:moveTo>
                      <a:pt x="368" y="0"/>
                    </a:moveTo>
                    <a:lnTo>
                      <a:pt x="368" y="0"/>
                    </a:lnTo>
                    <a:lnTo>
                      <a:pt x="368" y="429"/>
                    </a:lnTo>
                    <a:lnTo>
                      <a:pt x="359" y="884"/>
                    </a:lnTo>
                    <a:lnTo>
                      <a:pt x="342" y="1426"/>
                    </a:lnTo>
                    <a:lnTo>
                      <a:pt x="324" y="1714"/>
                    </a:lnTo>
                    <a:lnTo>
                      <a:pt x="298" y="2003"/>
                    </a:lnTo>
                    <a:lnTo>
                      <a:pt x="272" y="2291"/>
                    </a:lnTo>
                    <a:lnTo>
                      <a:pt x="237" y="2562"/>
                    </a:lnTo>
                    <a:lnTo>
                      <a:pt x="193" y="2825"/>
                    </a:lnTo>
                    <a:lnTo>
                      <a:pt x="141" y="3061"/>
                    </a:lnTo>
                    <a:lnTo>
                      <a:pt x="71" y="3262"/>
                    </a:lnTo>
                    <a:lnTo>
                      <a:pt x="36" y="3349"/>
                    </a:lnTo>
                    <a:lnTo>
                      <a:pt x="1" y="3428"/>
                    </a:lnTo>
                    <a:lnTo>
                      <a:pt x="3673" y="3428"/>
                    </a:lnTo>
                    <a:lnTo>
                      <a:pt x="3673" y="3428"/>
                    </a:lnTo>
                    <a:lnTo>
                      <a:pt x="3560" y="3008"/>
                    </a:lnTo>
                    <a:lnTo>
                      <a:pt x="3446" y="2562"/>
                    </a:lnTo>
                    <a:lnTo>
                      <a:pt x="3324" y="2029"/>
                    </a:lnTo>
                    <a:lnTo>
                      <a:pt x="3262" y="1749"/>
                    </a:lnTo>
                    <a:lnTo>
                      <a:pt x="3219" y="1461"/>
                    </a:lnTo>
                    <a:lnTo>
                      <a:pt x="3175" y="1172"/>
                    </a:lnTo>
                    <a:lnTo>
                      <a:pt x="3140" y="901"/>
                    </a:lnTo>
                    <a:lnTo>
                      <a:pt x="3131" y="639"/>
                    </a:lnTo>
                    <a:lnTo>
                      <a:pt x="3131" y="403"/>
                    </a:lnTo>
                    <a:lnTo>
                      <a:pt x="3140" y="289"/>
                    </a:lnTo>
                    <a:lnTo>
                      <a:pt x="3149" y="193"/>
                    </a:lnTo>
                    <a:lnTo>
                      <a:pt x="3166" y="97"/>
                    </a:lnTo>
                    <a:lnTo>
                      <a:pt x="3192" y="18"/>
                    </a:lnTo>
                    <a:lnTo>
                      <a:pt x="36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711708" y="1787149"/>
                <a:ext cx="269772" cy="2378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246" extrusionOk="0">
                    <a:moveTo>
                      <a:pt x="2781" y="70"/>
                    </a:moveTo>
                    <a:lnTo>
                      <a:pt x="2781" y="70"/>
                    </a:lnTo>
                    <a:lnTo>
                      <a:pt x="2790" y="184"/>
                    </a:lnTo>
                    <a:lnTo>
                      <a:pt x="2790" y="184"/>
                    </a:lnTo>
                    <a:lnTo>
                      <a:pt x="2790" y="184"/>
                    </a:lnTo>
                    <a:lnTo>
                      <a:pt x="2781" y="70"/>
                    </a:lnTo>
                    <a:close/>
                    <a:moveTo>
                      <a:pt x="0" y="0"/>
                    </a:moveTo>
                    <a:lnTo>
                      <a:pt x="0" y="245"/>
                    </a:lnTo>
                    <a:lnTo>
                      <a:pt x="0" y="245"/>
                    </a:lnTo>
                    <a:lnTo>
                      <a:pt x="0" y="245"/>
                    </a:lnTo>
                    <a:lnTo>
                      <a:pt x="0" y="24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8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6980513" y="1793918"/>
                <a:ext cx="967" cy="11023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4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0" y="114"/>
                    </a:lnTo>
                    <a:lnTo>
                      <a:pt x="10" y="114"/>
                    </a:lnTo>
                    <a:lnTo>
                      <a:pt x="10" y="1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6711708" y="1787149"/>
                <a:ext cx="97" cy="23786"/>
              </a:xfrm>
              <a:custGeom>
                <a:avLst/>
                <a:gdLst/>
                <a:ahLst/>
                <a:cxnLst/>
                <a:rect l="l" t="t" r="r" b="b"/>
                <a:pathLst>
                  <a:path w="1" h="246" fill="none" extrusionOk="0">
                    <a:moveTo>
                      <a:pt x="0" y="0"/>
                    </a:moveTo>
                    <a:lnTo>
                      <a:pt x="0" y="245"/>
                    </a:lnTo>
                    <a:lnTo>
                      <a:pt x="0" y="245"/>
                    </a:lnTo>
                    <a:lnTo>
                      <a:pt x="0" y="245"/>
                    </a:lnTo>
                    <a:lnTo>
                      <a:pt x="0" y="24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6711708" y="1771872"/>
                <a:ext cx="269772" cy="83832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867" extrusionOk="0">
                    <a:moveTo>
                      <a:pt x="2763" y="1"/>
                    </a:moveTo>
                    <a:lnTo>
                      <a:pt x="2597" y="132"/>
                    </a:lnTo>
                    <a:lnTo>
                      <a:pt x="2431" y="255"/>
                    </a:lnTo>
                    <a:lnTo>
                      <a:pt x="2248" y="351"/>
                    </a:lnTo>
                    <a:lnTo>
                      <a:pt x="2064" y="438"/>
                    </a:lnTo>
                    <a:lnTo>
                      <a:pt x="1880" y="508"/>
                    </a:lnTo>
                    <a:lnTo>
                      <a:pt x="1679" y="552"/>
                    </a:lnTo>
                    <a:lnTo>
                      <a:pt x="1487" y="587"/>
                    </a:lnTo>
                    <a:lnTo>
                      <a:pt x="1277" y="596"/>
                    </a:lnTo>
                    <a:lnTo>
                      <a:pt x="1111" y="587"/>
                    </a:lnTo>
                    <a:lnTo>
                      <a:pt x="936" y="569"/>
                    </a:lnTo>
                    <a:lnTo>
                      <a:pt x="770" y="534"/>
                    </a:lnTo>
                    <a:lnTo>
                      <a:pt x="612" y="482"/>
                    </a:lnTo>
                    <a:lnTo>
                      <a:pt x="455" y="421"/>
                    </a:lnTo>
                    <a:lnTo>
                      <a:pt x="298" y="351"/>
                    </a:lnTo>
                    <a:lnTo>
                      <a:pt x="149" y="263"/>
                    </a:lnTo>
                    <a:lnTo>
                      <a:pt x="0" y="167"/>
                    </a:lnTo>
                    <a:lnTo>
                      <a:pt x="0" y="403"/>
                    </a:lnTo>
                    <a:lnTo>
                      <a:pt x="88" y="473"/>
                    </a:lnTo>
                    <a:lnTo>
                      <a:pt x="193" y="552"/>
                    </a:lnTo>
                    <a:lnTo>
                      <a:pt x="341" y="639"/>
                    </a:lnTo>
                    <a:lnTo>
                      <a:pt x="429" y="674"/>
                    </a:lnTo>
                    <a:lnTo>
                      <a:pt x="525" y="718"/>
                    </a:lnTo>
                    <a:lnTo>
                      <a:pt x="630" y="762"/>
                    </a:lnTo>
                    <a:lnTo>
                      <a:pt x="743" y="797"/>
                    </a:lnTo>
                    <a:lnTo>
                      <a:pt x="866" y="823"/>
                    </a:lnTo>
                    <a:lnTo>
                      <a:pt x="997" y="840"/>
                    </a:lnTo>
                    <a:lnTo>
                      <a:pt x="1128" y="858"/>
                    </a:lnTo>
                    <a:lnTo>
                      <a:pt x="1277" y="867"/>
                    </a:lnTo>
                    <a:lnTo>
                      <a:pt x="1443" y="858"/>
                    </a:lnTo>
                    <a:lnTo>
                      <a:pt x="1609" y="840"/>
                    </a:lnTo>
                    <a:lnTo>
                      <a:pt x="1793" y="805"/>
                    </a:lnTo>
                    <a:lnTo>
                      <a:pt x="1976" y="753"/>
                    </a:lnTo>
                    <a:lnTo>
                      <a:pt x="2169" y="683"/>
                    </a:lnTo>
                    <a:lnTo>
                      <a:pt x="2370" y="587"/>
                    </a:lnTo>
                    <a:lnTo>
                      <a:pt x="2580" y="473"/>
                    </a:lnTo>
                    <a:lnTo>
                      <a:pt x="2790" y="342"/>
                    </a:lnTo>
                    <a:lnTo>
                      <a:pt x="2781" y="228"/>
                    </a:lnTo>
                    <a:lnTo>
                      <a:pt x="2763" y="1"/>
                    </a:lnTo>
                    <a:close/>
                  </a:path>
                </a:pathLst>
              </a:custGeom>
              <a:solidFill>
                <a:srgbClr val="ECAF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711708" y="1771872"/>
                <a:ext cx="269772" cy="83832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867" fill="none" extrusionOk="0">
                    <a:moveTo>
                      <a:pt x="2763" y="1"/>
                    </a:moveTo>
                    <a:lnTo>
                      <a:pt x="2763" y="1"/>
                    </a:lnTo>
                    <a:lnTo>
                      <a:pt x="2597" y="132"/>
                    </a:lnTo>
                    <a:lnTo>
                      <a:pt x="2431" y="255"/>
                    </a:lnTo>
                    <a:lnTo>
                      <a:pt x="2248" y="351"/>
                    </a:lnTo>
                    <a:lnTo>
                      <a:pt x="2064" y="438"/>
                    </a:lnTo>
                    <a:lnTo>
                      <a:pt x="1880" y="508"/>
                    </a:lnTo>
                    <a:lnTo>
                      <a:pt x="1679" y="552"/>
                    </a:lnTo>
                    <a:lnTo>
                      <a:pt x="1487" y="587"/>
                    </a:lnTo>
                    <a:lnTo>
                      <a:pt x="1277" y="596"/>
                    </a:lnTo>
                    <a:lnTo>
                      <a:pt x="1277" y="596"/>
                    </a:lnTo>
                    <a:lnTo>
                      <a:pt x="1111" y="587"/>
                    </a:lnTo>
                    <a:lnTo>
                      <a:pt x="936" y="569"/>
                    </a:lnTo>
                    <a:lnTo>
                      <a:pt x="770" y="534"/>
                    </a:lnTo>
                    <a:lnTo>
                      <a:pt x="612" y="482"/>
                    </a:lnTo>
                    <a:lnTo>
                      <a:pt x="455" y="421"/>
                    </a:lnTo>
                    <a:lnTo>
                      <a:pt x="298" y="351"/>
                    </a:lnTo>
                    <a:lnTo>
                      <a:pt x="149" y="263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0" y="403"/>
                    </a:lnTo>
                    <a:lnTo>
                      <a:pt x="0" y="403"/>
                    </a:lnTo>
                    <a:lnTo>
                      <a:pt x="88" y="473"/>
                    </a:lnTo>
                    <a:lnTo>
                      <a:pt x="193" y="552"/>
                    </a:lnTo>
                    <a:lnTo>
                      <a:pt x="341" y="639"/>
                    </a:lnTo>
                    <a:lnTo>
                      <a:pt x="429" y="674"/>
                    </a:lnTo>
                    <a:lnTo>
                      <a:pt x="525" y="718"/>
                    </a:lnTo>
                    <a:lnTo>
                      <a:pt x="630" y="762"/>
                    </a:lnTo>
                    <a:lnTo>
                      <a:pt x="743" y="797"/>
                    </a:lnTo>
                    <a:lnTo>
                      <a:pt x="866" y="823"/>
                    </a:lnTo>
                    <a:lnTo>
                      <a:pt x="997" y="840"/>
                    </a:lnTo>
                    <a:lnTo>
                      <a:pt x="1128" y="858"/>
                    </a:lnTo>
                    <a:lnTo>
                      <a:pt x="1277" y="867"/>
                    </a:lnTo>
                    <a:lnTo>
                      <a:pt x="1277" y="867"/>
                    </a:lnTo>
                    <a:lnTo>
                      <a:pt x="1443" y="858"/>
                    </a:lnTo>
                    <a:lnTo>
                      <a:pt x="1609" y="840"/>
                    </a:lnTo>
                    <a:lnTo>
                      <a:pt x="1793" y="805"/>
                    </a:lnTo>
                    <a:lnTo>
                      <a:pt x="1976" y="753"/>
                    </a:lnTo>
                    <a:lnTo>
                      <a:pt x="2169" y="683"/>
                    </a:lnTo>
                    <a:lnTo>
                      <a:pt x="2370" y="587"/>
                    </a:lnTo>
                    <a:lnTo>
                      <a:pt x="2580" y="473"/>
                    </a:lnTo>
                    <a:lnTo>
                      <a:pt x="2790" y="342"/>
                    </a:lnTo>
                    <a:lnTo>
                      <a:pt x="2790" y="342"/>
                    </a:lnTo>
                    <a:lnTo>
                      <a:pt x="2781" y="228"/>
                    </a:lnTo>
                    <a:lnTo>
                      <a:pt x="27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6580593" y="1158068"/>
                <a:ext cx="509956" cy="671433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6944" extrusionOk="0">
                    <a:moveTo>
                      <a:pt x="2633" y="1"/>
                    </a:moveTo>
                    <a:lnTo>
                      <a:pt x="2502" y="9"/>
                    </a:lnTo>
                    <a:lnTo>
                      <a:pt x="2362" y="18"/>
                    </a:lnTo>
                    <a:lnTo>
                      <a:pt x="2231" y="44"/>
                    </a:lnTo>
                    <a:lnTo>
                      <a:pt x="2108" y="71"/>
                    </a:lnTo>
                    <a:lnTo>
                      <a:pt x="1977" y="114"/>
                    </a:lnTo>
                    <a:lnTo>
                      <a:pt x="1855" y="158"/>
                    </a:lnTo>
                    <a:lnTo>
                      <a:pt x="1732" y="210"/>
                    </a:lnTo>
                    <a:lnTo>
                      <a:pt x="1610" y="272"/>
                    </a:lnTo>
                    <a:lnTo>
                      <a:pt x="1496" y="342"/>
                    </a:lnTo>
                    <a:lnTo>
                      <a:pt x="1382" y="420"/>
                    </a:lnTo>
                    <a:lnTo>
                      <a:pt x="1269" y="508"/>
                    </a:lnTo>
                    <a:lnTo>
                      <a:pt x="1164" y="595"/>
                    </a:lnTo>
                    <a:lnTo>
                      <a:pt x="1059" y="691"/>
                    </a:lnTo>
                    <a:lnTo>
                      <a:pt x="963" y="796"/>
                    </a:lnTo>
                    <a:lnTo>
                      <a:pt x="867" y="901"/>
                    </a:lnTo>
                    <a:lnTo>
                      <a:pt x="770" y="1015"/>
                    </a:lnTo>
                    <a:lnTo>
                      <a:pt x="683" y="1137"/>
                    </a:lnTo>
                    <a:lnTo>
                      <a:pt x="604" y="1269"/>
                    </a:lnTo>
                    <a:lnTo>
                      <a:pt x="525" y="1400"/>
                    </a:lnTo>
                    <a:lnTo>
                      <a:pt x="447" y="1531"/>
                    </a:lnTo>
                    <a:lnTo>
                      <a:pt x="386" y="1671"/>
                    </a:lnTo>
                    <a:lnTo>
                      <a:pt x="316" y="1819"/>
                    </a:lnTo>
                    <a:lnTo>
                      <a:pt x="263" y="1968"/>
                    </a:lnTo>
                    <a:lnTo>
                      <a:pt x="211" y="2125"/>
                    </a:lnTo>
                    <a:lnTo>
                      <a:pt x="158" y="2283"/>
                    </a:lnTo>
                    <a:lnTo>
                      <a:pt x="115" y="2440"/>
                    </a:lnTo>
                    <a:lnTo>
                      <a:pt x="80" y="2606"/>
                    </a:lnTo>
                    <a:lnTo>
                      <a:pt x="53" y="2773"/>
                    </a:lnTo>
                    <a:lnTo>
                      <a:pt x="27" y="2947"/>
                    </a:lnTo>
                    <a:lnTo>
                      <a:pt x="10" y="3114"/>
                    </a:lnTo>
                    <a:lnTo>
                      <a:pt x="1" y="3297"/>
                    </a:lnTo>
                    <a:lnTo>
                      <a:pt x="1" y="3472"/>
                    </a:lnTo>
                    <a:lnTo>
                      <a:pt x="1" y="3656"/>
                    </a:lnTo>
                    <a:lnTo>
                      <a:pt x="10" y="3831"/>
                    </a:lnTo>
                    <a:lnTo>
                      <a:pt x="27" y="4005"/>
                    </a:lnTo>
                    <a:lnTo>
                      <a:pt x="53" y="4172"/>
                    </a:lnTo>
                    <a:lnTo>
                      <a:pt x="80" y="4338"/>
                    </a:lnTo>
                    <a:lnTo>
                      <a:pt x="115" y="4504"/>
                    </a:lnTo>
                    <a:lnTo>
                      <a:pt x="158" y="4670"/>
                    </a:lnTo>
                    <a:lnTo>
                      <a:pt x="211" y="4827"/>
                    </a:lnTo>
                    <a:lnTo>
                      <a:pt x="263" y="4976"/>
                    </a:lnTo>
                    <a:lnTo>
                      <a:pt x="316" y="5125"/>
                    </a:lnTo>
                    <a:lnTo>
                      <a:pt x="386" y="5273"/>
                    </a:lnTo>
                    <a:lnTo>
                      <a:pt x="447" y="5413"/>
                    </a:lnTo>
                    <a:lnTo>
                      <a:pt x="525" y="5553"/>
                    </a:lnTo>
                    <a:lnTo>
                      <a:pt x="604" y="5684"/>
                    </a:lnTo>
                    <a:lnTo>
                      <a:pt x="683" y="5807"/>
                    </a:lnTo>
                    <a:lnTo>
                      <a:pt x="770" y="5929"/>
                    </a:lnTo>
                    <a:lnTo>
                      <a:pt x="867" y="6043"/>
                    </a:lnTo>
                    <a:lnTo>
                      <a:pt x="963" y="6148"/>
                    </a:lnTo>
                    <a:lnTo>
                      <a:pt x="1059" y="6253"/>
                    </a:lnTo>
                    <a:lnTo>
                      <a:pt x="1164" y="6349"/>
                    </a:lnTo>
                    <a:lnTo>
                      <a:pt x="1269" y="6445"/>
                    </a:lnTo>
                    <a:lnTo>
                      <a:pt x="1382" y="6524"/>
                    </a:lnTo>
                    <a:lnTo>
                      <a:pt x="1496" y="6603"/>
                    </a:lnTo>
                    <a:lnTo>
                      <a:pt x="1610" y="6673"/>
                    </a:lnTo>
                    <a:lnTo>
                      <a:pt x="1732" y="6734"/>
                    </a:lnTo>
                    <a:lnTo>
                      <a:pt x="1855" y="6786"/>
                    </a:lnTo>
                    <a:lnTo>
                      <a:pt x="1977" y="6839"/>
                    </a:lnTo>
                    <a:lnTo>
                      <a:pt x="2108" y="6874"/>
                    </a:lnTo>
                    <a:lnTo>
                      <a:pt x="2231" y="6909"/>
                    </a:lnTo>
                    <a:lnTo>
                      <a:pt x="2362" y="6926"/>
                    </a:lnTo>
                    <a:lnTo>
                      <a:pt x="2502" y="6944"/>
                    </a:lnTo>
                    <a:lnTo>
                      <a:pt x="2773" y="6944"/>
                    </a:lnTo>
                    <a:lnTo>
                      <a:pt x="2904" y="6926"/>
                    </a:lnTo>
                    <a:lnTo>
                      <a:pt x="3035" y="6909"/>
                    </a:lnTo>
                    <a:lnTo>
                      <a:pt x="3166" y="6874"/>
                    </a:lnTo>
                    <a:lnTo>
                      <a:pt x="3297" y="6839"/>
                    </a:lnTo>
                    <a:lnTo>
                      <a:pt x="3420" y="6786"/>
                    </a:lnTo>
                    <a:lnTo>
                      <a:pt x="3542" y="6734"/>
                    </a:lnTo>
                    <a:lnTo>
                      <a:pt x="3665" y="6673"/>
                    </a:lnTo>
                    <a:lnTo>
                      <a:pt x="3778" y="6603"/>
                    </a:lnTo>
                    <a:lnTo>
                      <a:pt x="3892" y="6524"/>
                    </a:lnTo>
                    <a:lnTo>
                      <a:pt x="4006" y="6445"/>
                    </a:lnTo>
                    <a:lnTo>
                      <a:pt x="4111" y="6349"/>
                    </a:lnTo>
                    <a:lnTo>
                      <a:pt x="4216" y="6253"/>
                    </a:lnTo>
                    <a:lnTo>
                      <a:pt x="4312" y="6148"/>
                    </a:lnTo>
                    <a:lnTo>
                      <a:pt x="4408" y="6043"/>
                    </a:lnTo>
                    <a:lnTo>
                      <a:pt x="4495" y="5929"/>
                    </a:lnTo>
                    <a:lnTo>
                      <a:pt x="4583" y="5807"/>
                    </a:lnTo>
                    <a:lnTo>
                      <a:pt x="4670" y="5684"/>
                    </a:lnTo>
                    <a:lnTo>
                      <a:pt x="4749" y="5553"/>
                    </a:lnTo>
                    <a:lnTo>
                      <a:pt x="4819" y="5413"/>
                    </a:lnTo>
                    <a:lnTo>
                      <a:pt x="4889" y="5273"/>
                    </a:lnTo>
                    <a:lnTo>
                      <a:pt x="4950" y="5125"/>
                    </a:lnTo>
                    <a:lnTo>
                      <a:pt x="5011" y="4976"/>
                    </a:lnTo>
                    <a:lnTo>
                      <a:pt x="5064" y="4827"/>
                    </a:lnTo>
                    <a:lnTo>
                      <a:pt x="5108" y="4670"/>
                    </a:lnTo>
                    <a:lnTo>
                      <a:pt x="5151" y="4504"/>
                    </a:lnTo>
                    <a:lnTo>
                      <a:pt x="5186" y="4338"/>
                    </a:lnTo>
                    <a:lnTo>
                      <a:pt x="5221" y="4172"/>
                    </a:lnTo>
                    <a:lnTo>
                      <a:pt x="5239" y="4005"/>
                    </a:lnTo>
                    <a:lnTo>
                      <a:pt x="5256" y="3831"/>
                    </a:lnTo>
                    <a:lnTo>
                      <a:pt x="5265" y="3656"/>
                    </a:lnTo>
                    <a:lnTo>
                      <a:pt x="5274" y="3472"/>
                    </a:lnTo>
                    <a:lnTo>
                      <a:pt x="5265" y="3297"/>
                    </a:lnTo>
                    <a:lnTo>
                      <a:pt x="5256" y="3114"/>
                    </a:lnTo>
                    <a:lnTo>
                      <a:pt x="5239" y="2947"/>
                    </a:lnTo>
                    <a:lnTo>
                      <a:pt x="5221" y="2773"/>
                    </a:lnTo>
                    <a:lnTo>
                      <a:pt x="5186" y="2606"/>
                    </a:lnTo>
                    <a:lnTo>
                      <a:pt x="5151" y="2440"/>
                    </a:lnTo>
                    <a:lnTo>
                      <a:pt x="5108" y="2283"/>
                    </a:lnTo>
                    <a:lnTo>
                      <a:pt x="5064" y="2125"/>
                    </a:lnTo>
                    <a:lnTo>
                      <a:pt x="5011" y="1968"/>
                    </a:lnTo>
                    <a:lnTo>
                      <a:pt x="4950" y="1819"/>
                    </a:lnTo>
                    <a:lnTo>
                      <a:pt x="4889" y="1671"/>
                    </a:lnTo>
                    <a:lnTo>
                      <a:pt x="4819" y="1531"/>
                    </a:lnTo>
                    <a:lnTo>
                      <a:pt x="4749" y="1400"/>
                    </a:lnTo>
                    <a:lnTo>
                      <a:pt x="4670" y="1269"/>
                    </a:lnTo>
                    <a:lnTo>
                      <a:pt x="4583" y="1137"/>
                    </a:lnTo>
                    <a:lnTo>
                      <a:pt x="4495" y="1015"/>
                    </a:lnTo>
                    <a:lnTo>
                      <a:pt x="4408" y="901"/>
                    </a:lnTo>
                    <a:lnTo>
                      <a:pt x="4312" y="796"/>
                    </a:lnTo>
                    <a:lnTo>
                      <a:pt x="4216" y="691"/>
                    </a:lnTo>
                    <a:lnTo>
                      <a:pt x="4111" y="595"/>
                    </a:lnTo>
                    <a:lnTo>
                      <a:pt x="4006" y="508"/>
                    </a:lnTo>
                    <a:lnTo>
                      <a:pt x="3892" y="420"/>
                    </a:lnTo>
                    <a:lnTo>
                      <a:pt x="3778" y="342"/>
                    </a:lnTo>
                    <a:lnTo>
                      <a:pt x="3665" y="272"/>
                    </a:lnTo>
                    <a:lnTo>
                      <a:pt x="3542" y="210"/>
                    </a:lnTo>
                    <a:lnTo>
                      <a:pt x="3420" y="158"/>
                    </a:lnTo>
                    <a:lnTo>
                      <a:pt x="3297" y="114"/>
                    </a:lnTo>
                    <a:lnTo>
                      <a:pt x="3166" y="71"/>
                    </a:lnTo>
                    <a:lnTo>
                      <a:pt x="3035" y="44"/>
                    </a:lnTo>
                    <a:lnTo>
                      <a:pt x="2904" y="18"/>
                    </a:lnTo>
                    <a:lnTo>
                      <a:pt x="2773" y="9"/>
                    </a:lnTo>
                    <a:lnTo>
                      <a:pt x="2633" y="1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6580593" y="1158068"/>
                <a:ext cx="509956" cy="671433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6944" fill="none" extrusionOk="0">
                    <a:moveTo>
                      <a:pt x="5274" y="3472"/>
                    </a:moveTo>
                    <a:lnTo>
                      <a:pt x="5274" y="3472"/>
                    </a:lnTo>
                    <a:lnTo>
                      <a:pt x="5265" y="3656"/>
                    </a:lnTo>
                    <a:lnTo>
                      <a:pt x="5256" y="3831"/>
                    </a:lnTo>
                    <a:lnTo>
                      <a:pt x="5239" y="4005"/>
                    </a:lnTo>
                    <a:lnTo>
                      <a:pt x="5221" y="4172"/>
                    </a:lnTo>
                    <a:lnTo>
                      <a:pt x="5186" y="4338"/>
                    </a:lnTo>
                    <a:lnTo>
                      <a:pt x="5151" y="4504"/>
                    </a:lnTo>
                    <a:lnTo>
                      <a:pt x="5108" y="4670"/>
                    </a:lnTo>
                    <a:lnTo>
                      <a:pt x="5064" y="4827"/>
                    </a:lnTo>
                    <a:lnTo>
                      <a:pt x="5011" y="4976"/>
                    </a:lnTo>
                    <a:lnTo>
                      <a:pt x="4950" y="5125"/>
                    </a:lnTo>
                    <a:lnTo>
                      <a:pt x="4889" y="5273"/>
                    </a:lnTo>
                    <a:lnTo>
                      <a:pt x="4819" y="5413"/>
                    </a:lnTo>
                    <a:lnTo>
                      <a:pt x="4749" y="5553"/>
                    </a:lnTo>
                    <a:lnTo>
                      <a:pt x="4670" y="5684"/>
                    </a:lnTo>
                    <a:lnTo>
                      <a:pt x="4583" y="5807"/>
                    </a:lnTo>
                    <a:lnTo>
                      <a:pt x="4495" y="5929"/>
                    </a:lnTo>
                    <a:lnTo>
                      <a:pt x="4408" y="6043"/>
                    </a:lnTo>
                    <a:lnTo>
                      <a:pt x="4312" y="6148"/>
                    </a:lnTo>
                    <a:lnTo>
                      <a:pt x="4216" y="6253"/>
                    </a:lnTo>
                    <a:lnTo>
                      <a:pt x="4111" y="6349"/>
                    </a:lnTo>
                    <a:lnTo>
                      <a:pt x="4006" y="6445"/>
                    </a:lnTo>
                    <a:lnTo>
                      <a:pt x="3892" y="6524"/>
                    </a:lnTo>
                    <a:lnTo>
                      <a:pt x="3778" y="6603"/>
                    </a:lnTo>
                    <a:lnTo>
                      <a:pt x="3665" y="6673"/>
                    </a:lnTo>
                    <a:lnTo>
                      <a:pt x="3542" y="6734"/>
                    </a:lnTo>
                    <a:lnTo>
                      <a:pt x="3420" y="6786"/>
                    </a:lnTo>
                    <a:lnTo>
                      <a:pt x="3297" y="6839"/>
                    </a:lnTo>
                    <a:lnTo>
                      <a:pt x="3166" y="6874"/>
                    </a:lnTo>
                    <a:lnTo>
                      <a:pt x="3035" y="6909"/>
                    </a:lnTo>
                    <a:lnTo>
                      <a:pt x="2904" y="6926"/>
                    </a:lnTo>
                    <a:lnTo>
                      <a:pt x="2773" y="6944"/>
                    </a:lnTo>
                    <a:lnTo>
                      <a:pt x="2633" y="6944"/>
                    </a:lnTo>
                    <a:lnTo>
                      <a:pt x="2633" y="6944"/>
                    </a:lnTo>
                    <a:lnTo>
                      <a:pt x="2502" y="6944"/>
                    </a:lnTo>
                    <a:lnTo>
                      <a:pt x="2362" y="6926"/>
                    </a:lnTo>
                    <a:lnTo>
                      <a:pt x="2231" y="6909"/>
                    </a:lnTo>
                    <a:lnTo>
                      <a:pt x="2108" y="6874"/>
                    </a:lnTo>
                    <a:lnTo>
                      <a:pt x="1977" y="6839"/>
                    </a:lnTo>
                    <a:lnTo>
                      <a:pt x="1855" y="6786"/>
                    </a:lnTo>
                    <a:lnTo>
                      <a:pt x="1732" y="6734"/>
                    </a:lnTo>
                    <a:lnTo>
                      <a:pt x="1610" y="6673"/>
                    </a:lnTo>
                    <a:lnTo>
                      <a:pt x="1496" y="6603"/>
                    </a:lnTo>
                    <a:lnTo>
                      <a:pt x="1382" y="6524"/>
                    </a:lnTo>
                    <a:lnTo>
                      <a:pt x="1269" y="6445"/>
                    </a:lnTo>
                    <a:lnTo>
                      <a:pt x="1164" y="6349"/>
                    </a:lnTo>
                    <a:lnTo>
                      <a:pt x="1059" y="6253"/>
                    </a:lnTo>
                    <a:lnTo>
                      <a:pt x="963" y="6148"/>
                    </a:lnTo>
                    <a:lnTo>
                      <a:pt x="867" y="6043"/>
                    </a:lnTo>
                    <a:lnTo>
                      <a:pt x="770" y="5929"/>
                    </a:lnTo>
                    <a:lnTo>
                      <a:pt x="683" y="5807"/>
                    </a:lnTo>
                    <a:lnTo>
                      <a:pt x="604" y="5684"/>
                    </a:lnTo>
                    <a:lnTo>
                      <a:pt x="525" y="5553"/>
                    </a:lnTo>
                    <a:lnTo>
                      <a:pt x="447" y="5413"/>
                    </a:lnTo>
                    <a:lnTo>
                      <a:pt x="386" y="5273"/>
                    </a:lnTo>
                    <a:lnTo>
                      <a:pt x="316" y="5125"/>
                    </a:lnTo>
                    <a:lnTo>
                      <a:pt x="263" y="4976"/>
                    </a:lnTo>
                    <a:lnTo>
                      <a:pt x="211" y="4827"/>
                    </a:lnTo>
                    <a:lnTo>
                      <a:pt x="158" y="4670"/>
                    </a:lnTo>
                    <a:lnTo>
                      <a:pt x="115" y="4504"/>
                    </a:lnTo>
                    <a:lnTo>
                      <a:pt x="80" y="4338"/>
                    </a:lnTo>
                    <a:lnTo>
                      <a:pt x="53" y="4172"/>
                    </a:lnTo>
                    <a:lnTo>
                      <a:pt x="27" y="4005"/>
                    </a:lnTo>
                    <a:lnTo>
                      <a:pt x="10" y="3831"/>
                    </a:lnTo>
                    <a:lnTo>
                      <a:pt x="1" y="3656"/>
                    </a:lnTo>
                    <a:lnTo>
                      <a:pt x="1" y="3472"/>
                    </a:lnTo>
                    <a:lnTo>
                      <a:pt x="1" y="3472"/>
                    </a:lnTo>
                    <a:lnTo>
                      <a:pt x="1" y="3297"/>
                    </a:lnTo>
                    <a:lnTo>
                      <a:pt x="10" y="3114"/>
                    </a:lnTo>
                    <a:lnTo>
                      <a:pt x="27" y="2947"/>
                    </a:lnTo>
                    <a:lnTo>
                      <a:pt x="53" y="2773"/>
                    </a:lnTo>
                    <a:lnTo>
                      <a:pt x="80" y="2606"/>
                    </a:lnTo>
                    <a:lnTo>
                      <a:pt x="115" y="2440"/>
                    </a:lnTo>
                    <a:lnTo>
                      <a:pt x="158" y="2283"/>
                    </a:lnTo>
                    <a:lnTo>
                      <a:pt x="211" y="2125"/>
                    </a:lnTo>
                    <a:lnTo>
                      <a:pt x="263" y="1968"/>
                    </a:lnTo>
                    <a:lnTo>
                      <a:pt x="316" y="1819"/>
                    </a:lnTo>
                    <a:lnTo>
                      <a:pt x="386" y="1671"/>
                    </a:lnTo>
                    <a:lnTo>
                      <a:pt x="447" y="1531"/>
                    </a:lnTo>
                    <a:lnTo>
                      <a:pt x="525" y="1400"/>
                    </a:lnTo>
                    <a:lnTo>
                      <a:pt x="604" y="1269"/>
                    </a:lnTo>
                    <a:lnTo>
                      <a:pt x="683" y="1137"/>
                    </a:lnTo>
                    <a:lnTo>
                      <a:pt x="770" y="1015"/>
                    </a:lnTo>
                    <a:lnTo>
                      <a:pt x="867" y="901"/>
                    </a:lnTo>
                    <a:lnTo>
                      <a:pt x="963" y="796"/>
                    </a:lnTo>
                    <a:lnTo>
                      <a:pt x="1059" y="691"/>
                    </a:lnTo>
                    <a:lnTo>
                      <a:pt x="1164" y="595"/>
                    </a:lnTo>
                    <a:lnTo>
                      <a:pt x="1269" y="508"/>
                    </a:lnTo>
                    <a:lnTo>
                      <a:pt x="1382" y="420"/>
                    </a:lnTo>
                    <a:lnTo>
                      <a:pt x="1496" y="342"/>
                    </a:lnTo>
                    <a:lnTo>
                      <a:pt x="1610" y="272"/>
                    </a:lnTo>
                    <a:lnTo>
                      <a:pt x="1732" y="210"/>
                    </a:lnTo>
                    <a:lnTo>
                      <a:pt x="1855" y="158"/>
                    </a:lnTo>
                    <a:lnTo>
                      <a:pt x="1977" y="114"/>
                    </a:lnTo>
                    <a:lnTo>
                      <a:pt x="2108" y="71"/>
                    </a:lnTo>
                    <a:lnTo>
                      <a:pt x="2231" y="44"/>
                    </a:lnTo>
                    <a:lnTo>
                      <a:pt x="2362" y="18"/>
                    </a:lnTo>
                    <a:lnTo>
                      <a:pt x="2502" y="9"/>
                    </a:lnTo>
                    <a:lnTo>
                      <a:pt x="2633" y="1"/>
                    </a:lnTo>
                    <a:lnTo>
                      <a:pt x="2633" y="1"/>
                    </a:lnTo>
                    <a:lnTo>
                      <a:pt x="2773" y="9"/>
                    </a:lnTo>
                    <a:lnTo>
                      <a:pt x="2904" y="18"/>
                    </a:lnTo>
                    <a:lnTo>
                      <a:pt x="3035" y="44"/>
                    </a:lnTo>
                    <a:lnTo>
                      <a:pt x="3166" y="71"/>
                    </a:lnTo>
                    <a:lnTo>
                      <a:pt x="3297" y="114"/>
                    </a:lnTo>
                    <a:lnTo>
                      <a:pt x="3420" y="158"/>
                    </a:lnTo>
                    <a:lnTo>
                      <a:pt x="3542" y="210"/>
                    </a:lnTo>
                    <a:lnTo>
                      <a:pt x="3665" y="272"/>
                    </a:lnTo>
                    <a:lnTo>
                      <a:pt x="3778" y="342"/>
                    </a:lnTo>
                    <a:lnTo>
                      <a:pt x="3892" y="420"/>
                    </a:lnTo>
                    <a:lnTo>
                      <a:pt x="4006" y="508"/>
                    </a:lnTo>
                    <a:lnTo>
                      <a:pt x="4111" y="595"/>
                    </a:lnTo>
                    <a:lnTo>
                      <a:pt x="4216" y="691"/>
                    </a:lnTo>
                    <a:lnTo>
                      <a:pt x="4312" y="796"/>
                    </a:lnTo>
                    <a:lnTo>
                      <a:pt x="4408" y="901"/>
                    </a:lnTo>
                    <a:lnTo>
                      <a:pt x="4495" y="1015"/>
                    </a:lnTo>
                    <a:lnTo>
                      <a:pt x="4583" y="1137"/>
                    </a:lnTo>
                    <a:lnTo>
                      <a:pt x="4670" y="1269"/>
                    </a:lnTo>
                    <a:lnTo>
                      <a:pt x="4749" y="1400"/>
                    </a:lnTo>
                    <a:lnTo>
                      <a:pt x="4819" y="1531"/>
                    </a:lnTo>
                    <a:lnTo>
                      <a:pt x="4889" y="1671"/>
                    </a:lnTo>
                    <a:lnTo>
                      <a:pt x="4950" y="1819"/>
                    </a:lnTo>
                    <a:lnTo>
                      <a:pt x="5011" y="1968"/>
                    </a:lnTo>
                    <a:lnTo>
                      <a:pt x="5064" y="2125"/>
                    </a:lnTo>
                    <a:lnTo>
                      <a:pt x="5108" y="2283"/>
                    </a:lnTo>
                    <a:lnTo>
                      <a:pt x="5151" y="2440"/>
                    </a:lnTo>
                    <a:lnTo>
                      <a:pt x="5186" y="2606"/>
                    </a:lnTo>
                    <a:lnTo>
                      <a:pt x="5221" y="2773"/>
                    </a:lnTo>
                    <a:lnTo>
                      <a:pt x="5239" y="2947"/>
                    </a:lnTo>
                    <a:lnTo>
                      <a:pt x="5256" y="3114"/>
                    </a:lnTo>
                    <a:lnTo>
                      <a:pt x="5265" y="3297"/>
                    </a:lnTo>
                    <a:lnTo>
                      <a:pt x="5274" y="34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7037175" y="1411692"/>
                <a:ext cx="96499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98" extrusionOk="0">
                    <a:moveTo>
                      <a:pt x="499" y="1"/>
                    </a:moveTo>
                    <a:lnTo>
                      <a:pt x="403" y="10"/>
                    </a:lnTo>
                    <a:lnTo>
                      <a:pt x="307" y="45"/>
                    </a:lnTo>
                    <a:lnTo>
                      <a:pt x="219" y="88"/>
                    </a:lnTo>
                    <a:lnTo>
                      <a:pt x="149" y="150"/>
                    </a:lnTo>
                    <a:lnTo>
                      <a:pt x="88" y="219"/>
                    </a:lnTo>
                    <a:lnTo>
                      <a:pt x="45" y="307"/>
                    </a:lnTo>
                    <a:lnTo>
                      <a:pt x="10" y="403"/>
                    </a:lnTo>
                    <a:lnTo>
                      <a:pt x="1" y="499"/>
                    </a:lnTo>
                    <a:lnTo>
                      <a:pt x="10" y="595"/>
                    </a:lnTo>
                    <a:lnTo>
                      <a:pt x="45" y="692"/>
                    </a:lnTo>
                    <a:lnTo>
                      <a:pt x="88" y="779"/>
                    </a:lnTo>
                    <a:lnTo>
                      <a:pt x="149" y="849"/>
                    </a:lnTo>
                    <a:lnTo>
                      <a:pt x="219" y="910"/>
                    </a:lnTo>
                    <a:lnTo>
                      <a:pt x="307" y="954"/>
                    </a:lnTo>
                    <a:lnTo>
                      <a:pt x="403" y="989"/>
                    </a:lnTo>
                    <a:lnTo>
                      <a:pt x="499" y="998"/>
                    </a:lnTo>
                    <a:lnTo>
                      <a:pt x="595" y="989"/>
                    </a:lnTo>
                    <a:lnTo>
                      <a:pt x="692" y="954"/>
                    </a:lnTo>
                    <a:lnTo>
                      <a:pt x="779" y="910"/>
                    </a:lnTo>
                    <a:lnTo>
                      <a:pt x="849" y="849"/>
                    </a:lnTo>
                    <a:lnTo>
                      <a:pt x="910" y="779"/>
                    </a:lnTo>
                    <a:lnTo>
                      <a:pt x="954" y="692"/>
                    </a:lnTo>
                    <a:lnTo>
                      <a:pt x="989" y="595"/>
                    </a:lnTo>
                    <a:lnTo>
                      <a:pt x="998" y="499"/>
                    </a:lnTo>
                    <a:lnTo>
                      <a:pt x="989" y="403"/>
                    </a:lnTo>
                    <a:lnTo>
                      <a:pt x="954" y="307"/>
                    </a:lnTo>
                    <a:lnTo>
                      <a:pt x="910" y="219"/>
                    </a:lnTo>
                    <a:lnTo>
                      <a:pt x="849" y="150"/>
                    </a:lnTo>
                    <a:lnTo>
                      <a:pt x="779" y="88"/>
                    </a:lnTo>
                    <a:lnTo>
                      <a:pt x="692" y="45"/>
                    </a:lnTo>
                    <a:lnTo>
                      <a:pt x="595" y="10"/>
                    </a:lnTo>
                    <a:lnTo>
                      <a:pt x="499" y="1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7037175" y="1411692"/>
                <a:ext cx="96499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98" fill="none" extrusionOk="0">
                    <a:moveTo>
                      <a:pt x="998" y="499"/>
                    </a:moveTo>
                    <a:lnTo>
                      <a:pt x="998" y="499"/>
                    </a:lnTo>
                    <a:lnTo>
                      <a:pt x="989" y="595"/>
                    </a:lnTo>
                    <a:lnTo>
                      <a:pt x="954" y="692"/>
                    </a:lnTo>
                    <a:lnTo>
                      <a:pt x="910" y="779"/>
                    </a:lnTo>
                    <a:lnTo>
                      <a:pt x="849" y="849"/>
                    </a:lnTo>
                    <a:lnTo>
                      <a:pt x="779" y="910"/>
                    </a:lnTo>
                    <a:lnTo>
                      <a:pt x="692" y="954"/>
                    </a:lnTo>
                    <a:lnTo>
                      <a:pt x="595" y="989"/>
                    </a:lnTo>
                    <a:lnTo>
                      <a:pt x="499" y="998"/>
                    </a:lnTo>
                    <a:lnTo>
                      <a:pt x="499" y="998"/>
                    </a:lnTo>
                    <a:lnTo>
                      <a:pt x="403" y="989"/>
                    </a:lnTo>
                    <a:lnTo>
                      <a:pt x="307" y="954"/>
                    </a:lnTo>
                    <a:lnTo>
                      <a:pt x="219" y="910"/>
                    </a:lnTo>
                    <a:lnTo>
                      <a:pt x="149" y="849"/>
                    </a:lnTo>
                    <a:lnTo>
                      <a:pt x="88" y="779"/>
                    </a:lnTo>
                    <a:lnTo>
                      <a:pt x="45" y="692"/>
                    </a:lnTo>
                    <a:lnTo>
                      <a:pt x="10" y="595"/>
                    </a:lnTo>
                    <a:lnTo>
                      <a:pt x="1" y="499"/>
                    </a:lnTo>
                    <a:lnTo>
                      <a:pt x="1" y="499"/>
                    </a:lnTo>
                    <a:lnTo>
                      <a:pt x="10" y="403"/>
                    </a:lnTo>
                    <a:lnTo>
                      <a:pt x="45" y="307"/>
                    </a:lnTo>
                    <a:lnTo>
                      <a:pt x="88" y="219"/>
                    </a:lnTo>
                    <a:lnTo>
                      <a:pt x="149" y="150"/>
                    </a:lnTo>
                    <a:lnTo>
                      <a:pt x="219" y="88"/>
                    </a:lnTo>
                    <a:lnTo>
                      <a:pt x="307" y="45"/>
                    </a:lnTo>
                    <a:lnTo>
                      <a:pt x="403" y="10"/>
                    </a:lnTo>
                    <a:lnTo>
                      <a:pt x="499" y="1"/>
                    </a:lnTo>
                    <a:lnTo>
                      <a:pt x="499" y="1"/>
                    </a:lnTo>
                    <a:lnTo>
                      <a:pt x="595" y="10"/>
                    </a:lnTo>
                    <a:lnTo>
                      <a:pt x="692" y="45"/>
                    </a:lnTo>
                    <a:lnTo>
                      <a:pt x="779" y="88"/>
                    </a:lnTo>
                    <a:lnTo>
                      <a:pt x="849" y="150"/>
                    </a:lnTo>
                    <a:lnTo>
                      <a:pt x="910" y="219"/>
                    </a:lnTo>
                    <a:lnTo>
                      <a:pt x="954" y="307"/>
                    </a:lnTo>
                    <a:lnTo>
                      <a:pt x="989" y="403"/>
                    </a:lnTo>
                    <a:lnTo>
                      <a:pt x="998" y="4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7064249" y="1438766"/>
                <a:ext cx="42351" cy="423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8" extrusionOk="0">
                    <a:moveTo>
                      <a:pt x="175" y="1"/>
                    </a:moveTo>
                    <a:lnTo>
                      <a:pt x="132" y="18"/>
                    </a:lnTo>
                    <a:lnTo>
                      <a:pt x="97" y="36"/>
                    </a:lnTo>
                    <a:lnTo>
                      <a:pt x="62" y="62"/>
                    </a:lnTo>
                    <a:lnTo>
                      <a:pt x="36" y="97"/>
                    </a:lnTo>
                    <a:lnTo>
                      <a:pt x="18" y="132"/>
                    </a:lnTo>
                    <a:lnTo>
                      <a:pt x="1" y="176"/>
                    </a:lnTo>
                    <a:lnTo>
                      <a:pt x="1" y="219"/>
                    </a:lnTo>
                    <a:lnTo>
                      <a:pt x="1" y="263"/>
                    </a:lnTo>
                    <a:lnTo>
                      <a:pt x="18" y="307"/>
                    </a:lnTo>
                    <a:lnTo>
                      <a:pt x="36" y="342"/>
                    </a:lnTo>
                    <a:lnTo>
                      <a:pt x="62" y="377"/>
                    </a:lnTo>
                    <a:lnTo>
                      <a:pt x="97" y="403"/>
                    </a:lnTo>
                    <a:lnTo>
                      <a:pt x="132" y="420"/>
                    </a:lnTo>
                    <a:lnTo>
                      <a:pt x="175" y="438"/>
                    </a:lnTo>
                    <a:lnTo>
                      <a:pt x="263" y="438"/>
                    </a:lnTo>
                    <a:lnTo>
                      <a:pt x="307" y="420"/>
                    </a:lnTo>
                    <a:lnTo>
                      <a:pt x="342" y="403"/>
                    </a:lnTo>
                    <a:lnTo>
                      <a:pt x="377" y="377"/>
                    </a:lnTo>
                    <a:lnTo>
                      <a:pt x="403" y="342"/>
                    </a:lnTo>
                    <a:lnTo>
                      <a:pt x="420" y="307"/>
                    </a:lnTo>
                    <a:lnTo>
                      <a:pt x="438" y="263"/>
                    </a:lnTo>
                    <a:lnTo>
                      <a:pt x="438" y="219"/>
                    </a:lnTo>
                    <a:lnTo>
                      <a:pt x="438" y="176"/>
                    </a:lnTo>
                    <a:lnTo>
                      <a:pt x="420" y="132"/>
                    </a:lnTo>
                    <a:lnTo>
                      <a:pt x="403" y="97"/>
                    </a:lnTo>
                    <a:lnTo>
                      <a:pt x="377" y="62"/>
                    </a:lnTo>
                    <a:lnTo>
                      <a:pt x="342" y="36"/>
                    </a:lnTo>
                    <a:lnTo>
                      <a:pt x="307" y="18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EAA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6532440" y="1411692"/>
                <a:ext cx="96499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98" extrusionOk="0">
                    <a:moveTo>
                      <a:pt x="499" y="1"/>
                    </a:moveTo>
                    <a:lnTo>
                      <a:pt x="394" y="10"/>
                    </a:lnTo>
                    <a:lnTo>
                      <a:pt x="306" y="45"/>
                    </a:lnTo>
                    <a:lnTo>
                      <a:pt x="219" y="88"/>
                    </a:lnTo>
                    <a:lnTo>
                      <a:pt x="149" y="150"/>
                    </a:lnTo>
                    <a:lnTo>
                      <a:pt x="88" y="219"/>
                    </a:lnTo>
                    <a:lnTo>
                      <a:pt x="44" y="307"/>
                    </a:lnTo>
                    <a:lnTo>
                      <a:pt x="9" y="403"/>
                    </a:lnTo>
                    <a:lnTo>
                      <a:pt x="0" y="499"/>
                    </a:lnTo>
                    <a:lnTo>
                      <a:pt x="9" y="595"/>
                    </a:lnTo>
                    <a:lnTo>
                      <a:pt x="44" y="692"/>
                    </a:lnTo>
                    <a:lnTo>
                      <a:pt x="88" y="779"/>
                    </a:lnTo>
                    <a:lnTo>
                      <a:pt x="149" y="849"/>
                    </a:lnTo>
                    <a:lnTo>
                      <a:pt x="219" y="910"/>
                    </a:lnTo>
                    <a:lnTo>
                      <a:pt x="306" y="954"/>
                    </a:lnTo>
                    <a:lnTo>
                      <a:pt x="394" y="989"/>
                    </a:lnTo>
                    <a:lnTo>
                      <a:pt x="499" y="998"/>
                    </a:lnTo>
                    <a:lnTo>
                      <a:pt x="595" y="989"/>
                    </a:lnTo>
                    <a:lnTo>
                      <a:pt x="691" y="954"/>
                    </a:lnTo>
                    <a:lnTo>
                      <a:pt x="779" y="910"/>
                    </a:lnTo>
                    <a:lnTo>
                      <a:pt x="849" y="849"/>
                    </a:lnTo>
                    <a:lnTo>
                      <a:pt x="910" y="779"/>
                    </a:lnTo>
                    <a:lnTo>
                      <a:pt x="954" y="692"/>
                    </a:lnTo>
                    <a:lnTo>
                      <a:pt x="989" y="595"/>
                    </a:lnTo>
                    <a:lnTo>
                      <a:pt x="997" y="499"/>
                    </a:lnTo>
                    <a:lnTo>
                      <a:pt x="989" y="403"/>
                    </a:lnTo>
                    <a:lnTo>
                      <a:pt x="954" y="307"/>
                    </a:lnTo>
                    <a:lnTo>
                      <a:pt x="910" y="219"/>
                    </a:lnTo>
                    <a:lnTo>
                      <a:pt x="849" y="150"/>
                    </a:lnTo>
                    <a:lnTo>
                      <a:pt x="779" y="88"/>
                    </a:lnTo>
                    <a:lnTo>
                      <a:pt x="691" y="45"/>
                    </a:lnTo>
                    <a:lnTo>
                      <a:pt x="595" y="10"/>
                    </a:lnTo>
                    <a:lnTo>
                      <a:pt x="499" y="1"/>
                    </a:lnTo>
                    <a:close/>
                  </a:path>
                </a:pathLst>
              </a:custGeom>
              <a:solidFill>
                <a:srgbClr val="F4B9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6532440" y="1411692"/>
                <a:ext cx="96499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98" fill="none" extrusionOk="0">
                    <a:moveTo>
                      <a:pt x="997" y="499"/>
                    </a:moveTo>
                    <a:lnTo>
                      <a:pt x="997" y="499"/>
                    </a:lnTo>
                    <a:lnTo>
                      <a:pt x="989" y="595"/>
                    </a:lnTo>
                    <a:lnTo>
                      <a:pt x="954" y="692"/>
                    </a:lnTo>
                    <a:lnTo>
                      <a:pt x="910" y="779"/>
                    </a:lnTo>
                    <a:lnTo>
                      <a:pt x="849" y="849"/>
                    </a:lnTo>
                    <a:lnTo>
                      <a:pt x="779" y="910"/>
                    </a:lnTo>
                    <a:lnTo>
                      <a:pt x="691" y="954"/>
                    </a:lnTo>
                    <a:lnTo>
                      <a:pt x="595" y="989"/>
                    </a:lnTo>
                    <a:lnTo>
                      <a:pt x="499" y="998"/>
                    </a:lnTo>
                    <a:lnTo>
                      <a:pt x="499" y="998"/>
                    </a:lnTo>
                    <a:lnTo>
                      <a:pt x="394" y="989"/>
                    </a:lnTo>
                    <a:lnTo>
                      <a:pt x="306" y="954"/>
                    </a:lnTo>
                    <a:lnTo>
                      <a:pt x="219" y="910"/>
                    </a:lnTo>
                    <a:lnTo>
                      <a:pt x="149" y="849"/>
                    </a:lnTo>
                    <a:lnTo>
                      <a:pt x="88" y="779"/>
                    </a:lnTo>
                    <a:lnTo>
                      <a:pt x="44" y="692"/>
                    </a:lnTo>
                    <a:lnTo>
                      <a:pt x="9" y="595"/>
                    </a:lnTo>
                    <a:lnTo>
                      <a:pt x="0" y="499"/>
                    </a:lnTo>
                    <a:lnTo>
                      <a:pt x="0" y="499"/>
                    </a:lnTo>
                    <a:lnTo>
                      <a:pt x="9" y="403"/>
                    </a:lnTo>
                    <a:lnTo>
                      <a:pt x="44" y="307"/>
                    </a:lnTo>
                    <a:lnTo>
                      <a:pt x="88" y="219"/>
                    </a:lnTo>
                    <a:lnTo>
                      <a:pt x="149" y="150"/>
                    </a:lnTo>
                    <a:lnTo>
                      <a:pt x="219" y="88"/>
                    </a:lnTo>
                    <a:lnTo>
                      <a:pt x="306" y="45"/>
                    </a:lnTo>
                    <a:lnTo>
                      <a:pt x="394" y="10"/>
                    </a:lnTo>
                    <a:lnTo>
                      <a:pt x="499" y="1"/>
                    </a:lnTo>
                    <a:lnTo>
                      <a:pt x="499" y="1"/>
                    </a:lnTo>
                    <a:lnTo>
                      <a:pt x="595" y="10"/>
                    </a:lnTo>
                    <a:lnTo>
                      <a:pt x="691" y="45"/>
                    </a:lnTo>
                    <a:lnTo>
                      <a:pt x="779" y="88"/>
                    </a:lnTo>
                    <a:lnTo>
                      <a:pt x="849" y="150"/>
                    </a:lnTo>
                    <a:lnTo>
                      <a:pt x="910" y="219"/>
                    </a:lnTo>
                    <a:lnTo>
                      <a:pt x="954" y="307"/>
                    </a:lnTo>
                    <a:lnTo>
                      <a:pt x="989" y="403"/>
                    </a:lnTo>
                    <a:lnTo>
                      <a:pt x="997" y="49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6559514" y="1438766"/>
                <a:ext cx="42351" cy="423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38" extrusionOk="0">
                    <a:moveTo>
                      <a:pt x="175" y="1"/>
                    </a:moveTo>
                    <a:lnTo>
                      <a:pt x="131" y="18"/>
                    </a:lnTo>
                    <a:lnTo>
                      <a:pt x="96" y="36"/>
                    </a:lnTo>
                    <a:lnTo>
                      <a:pt x="61" y="62"/>
                    </a:lnTo>
                    <a:lnTo>
                      <a:pt x="35" y="97"/>
                    </a:lnTo>
                    <a:lnTo>
                      <a:pt x="18" y="132"/>
                    </a:lnTo>
                    <a:lnTo>
                      <a:pt x="0" y="176"/>
                    </a:lnTo>
                    <a:lnTo>
                      <a:pt x="0" y="219"/>
                    </a:lnTo>
                    <a:lnTo>
                      <a:pt x="0" y="263"/>
                    </a:lnTo>
                    <a:lnTo>
                      <a:pt x="18" y="307"/>
                    </a:lnTo>
                    <a:lnTo>
                      <a:pt x="35" y="342"/>
                    </a:lnTo>
                    <a:lnTo>
                      <a:pt x="61" y="377"/>
                    </a:lnTo>
                    <a:lnTo>
                      <a:pt x="96" y="403"/>
                    </a:lnTo>
                    <a:lnTo>
                      <a:pt x="131" y="420"/>
                    </a:lnTo>
                    <a:lnTo>
                      <a:pt x="175" y="438"/>
                    </a:lnTo>
                    <a:lnTo>
                      <a:pt x="263" y="438"/>
                    </a:lnTo>
                    <a:lnTo>
                      <a:pt x="306" y="420"/>
                    </a:lnTo>
                    <a:lnTo>
                      <a:pt x="341" y="403"/>
                    </a:lnTo>
                    <a:lnTo>
                      <a:pt x="376" y="377"/>
                    </a:lnTo>
                    <a:lnTo>
                      <a:pt x="402" y="342"/>
                    </a:lnTo>
                    <a:lnTo>
                      <a:pt x="420" y="307"/>
                    </a:lnTo>
                    <a:lnTo>
                      <a:pt x="437" y="263"/>
                    </a:lnTo>
                    <a:lnTo>
                      <a:pt x="437" y="219"/>
                    </a:lnTo>
                    <a:lnTo>
                      <a:pt x="437" y="176"/>
                    </a:lnTo>
                    <a:lnTo>
                      <a:pt x="420" y="132"/>
                    </a:lnTo>
                    <a:lnTo>
                      <a:pt x="402" y="97"/>
                    </a:lnTo>
                    <a:lnTo>
                      <a:pt x="376" y="62"/>
                    </a:lnTo>
                    <a:lnTo>
                      <a:pt x="341" y="36"/>
                    </a:lnTo>
                    <a:lnTo>
                      <a:pt x="306" y="18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rgbClr val="EAAA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6576435" y="1235905"/>
                <a:ext cx="509086" cy="176754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1828" extrusionOk="0">
                    <a:moveTo>
                      <a:pt x="4364" y="0"/>
                    </a:moveTo>
                    <a:lnTo>
                      <a:pt x="4521" y="184"/>
                    </a:lnTo>
                    <a:lnTo>
                      <a:pt x="4661" y="376"/>
                    </a:lnTo>
                    <a:lnTo>
                      <a:pt x="4792" y="586"/>
                    </a:lnTo>
                    <a:lnTo>
                      <a:pt x="4906" y="813"/>
                    </a:lnTo>
                    <a:lnTo>
                      <a:pt x="5011" y="1049"/>
                    </a:lnTo>
                    <a:lnTo>
                      <a:pt x="5098" y="1294"/>
                    </a:lnTo>
                    <a:lnTo>
                      <a:pt x="5177" y="1557"/>
                    </a:lnTo>
                    <a:lnTo>
                      <a:pt x="5238" y="1819"/>
                    </a:lnTo>
                    <a:lnTo>
                      <a:pt x="5264" y="1819"/>
                    </a:lnTo>
                    <a:lnTo>
                      <a:pt x="5255" y="1749"/>
                    </a:lnTo>
                    <a:lnTo>
                      <a:pt x="5238" y="1565"/>
                    </a:lnTo>
                    <a:lnTo>
                      <a:pt x="5194" y="1303"/>
                    </a:lnTo>
                    <a:lnTo>
                      <a:pt x="5168" y="1154"/>
                    </a:lnTo>
                    <a:lnTo>
                      <a:pt x="5124" y="997"/>
                    </a:lnTo>
                    <a:lnTo>
                      <a:pt x="5072" y="840"/>
                    </a:lnTo>
                    <a:lnTo>
                      <a:pt x="5011" y="682"/>
                    </a:lnTo>
                    <a:lnTo>
                      <a:pt x="4941" y="525"/>
                    </a:lnTo>
                    <a:lnTo>
                      <a:pt x="4853" y="385"/>
                    </a:lnTo>
                    <a:lnTo>
                      <a:pt x="4801" y="315"/>
                    </a:lnTo>
                    <a:lnTo>
                      <a:pt x="4757" y="254"/>
                    </a:lnTo>
                    <a:lnTo>
                      <a:pt x="4696" y="201"/>
                    </a:lnTo>
                    <a:lnTo>
                      <a:pt x="4643" y="149"/>
                    </a:lnTo>
                    <a:lnTo>
                      <a:pt x="4573" y="96"/>
                    </a:lnTo>
                    <a:lnTo>
                      <a:pt x="4512" y="61"/>
                    </a:lnTo>
                    <a:lnTo>
                      <a:pt x="4442" y="26"/>
                    </a:lnTo>
                    <a:lnTo>
                      <a:pt x="4364" y="0"/>
                    </a:lnTo>
                    <a:close/>
                    <a:moveTo>
                      <a:pt x="367" y="988"/>
                    </a:moveTo>
                    <a:lnTo>
                      <a:pt x="280" y="1076"/>
                    </a:lnTo>
                    <a:lnTo>
                      <a:pt x="201" y="1172"/>
                    </a:lnTo>
                    <a:lnTo>
                      <a:pt x="140" y="1268"/>
                    </a:lnTo>
                    <a:lnTo>
                      <a:pt x="79" y="1373"/>
                    </a:lnTo>
                    <a:lnTo>
                      <a:pt x="44" y="1478"/>
                    </a:lnTo>
                    <a:lnTo>
                      <a:pt x="18" y="1583"/>
                    </a:lnTo>
                    <a:lnTo>
                      <a:pt x="0" y="1696"/>
                    </a:lnTo>
                    <a:lnTo>
                      <a:pt x="9" y="1819"/>
                    </a:lnTo>
                    <a:lnTo>
                      <a:pt x="44" y="1819"/>
                    </a:lnTo>
                    <a:lnTo>
                      <a:pt x="123" y="1828"/>
                    </a:lnTo>
                    <a:lnTo>
                      <a:pt x="166" y="1609"/>
                    </a:lnTo>
                    <a:lnTo>
                      <a:pt x="227" y="1399"/>
                    </a:lnTo>
                    <a:lnTo>
                      <a:pt x="297" y="1189"/>
                    </a:lnTo>
                    <a:lnTo>
                      <a:pt x="367" y="988"/>
                    </a:lnTo>
                    <a:close/>
                  </a:path>
                </a:pathLst>
              </a:custGeom>
              <a:solidFill>
                <a:srgbClr val="C78F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6576435" y="1331437"/>
                <a:ext cx="35583" cy="8122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840" fill="none" extrusionOk="0">
                    <a:moveTo>
                      <a:pt x="367" y="0"/>
                    </a:moveTo>
                    <a:lnTo>
                      <a:pt x="367" y="0"/>
                    </a:lnTo>
                    <a:lnTo>
                      <a:pt x="280" y="88"/>
                    </a:lnTo>
                    <a:lnTo>
                      <a:pt x="201" y="184"/>
                    </a:lnTo>
                    <a:lnTo>
                      <a:pt x="140" y="280"/>
                    </a:lnTo>
                    <a:lnTo>
                      <a:pt x="79" y="385"/>
                    </a:lnTo>
                    <a:lnTo>
                      <a:pt x="44" y="490"/>
                    </a:lnTo>
                    <a:lnTo>
                      <a:pt x="18" y="595"/>
                    </a:lnTo>
                    <a:lnTo>
                      <a:pt x="0" y="708"/>
                    </a:lnTo>
                    <a:lnTo>
                      <a:pt x="9" y="831"/>
                    </a:lnTo>
                    <a:lnTo>
                      <a:pt x="9" y="831"/>
                    </a:lnTo>
                    <a:lnTo>
                      <a:pt x="9" y="831"/>
                    </a:lnTo>
                    <a:lnTo>
                      <a:pt x="9" y="831"/>
                    </a:lnTo>
                    <a:lnTo>
                      <a:pt x="44" y="831"/>
                    </a:lnTo>
                    <a:lnTo>
                      <a:pt x="44" y="831"/>
                    </a:lnTo>
                    <a:lnTo>
                      <a:pt x="123" y="840"/>
                    </a:lnTo>
                    <a:lnTo>
                      <a:pt x="123" y="840"/>
                    </a:lnTo>
                    <a:lnTo>
                      <a:pt x="166" y="621"/>
                    </a:lnTo>
                    <a:lnTo>
                      <a:pt x="227" y="411"/>
                    </a:lnTo>
                    <a:lnTo>
                      <a:pt x="297" y="201"/>
                    </a:lnTo>
                    <a:lnTo>
                      <a:pt x="36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6998304" y="1235905"/>
                <a:ext cx="87217" cy="175884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819" fill="none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58" y="184"/>
                    </a:lnTo>
                    <a:lnTo>
                      <a:pt x="298" y="376"/>
                    </a:lnTo>
                    <a:lnTo>
                      <a:pt x="429" y="586"/>
                    </a:lnTo>
                    <a:lnTo>
                      <a:pt x="543" y="813"/>
                    </a:lnTo>
                    <a:lnTo>
                      <a:pt x="648" y="1049"/>
                    </a:lnTo>
                    <a:lnTo>
                      <a:pt x="735" y="1294"/>
                    </a:lnTo>
                    <a:lnTo>
                      <a:pt x="814" y="1557"/>
                    </a:lnTo>
                    <a:lnTo>
                      <a:pt x="875" y="1819"/>
                    </a:lnTo>
                    <a:lnTo>
                      <a:pt x="875" y="1819"/>
                    </a:lnTo>
                    <a:lnTo>
                      <a:pt x="901" y="1819"/>
                    </a:lnTo>
                    <a:lnTo>
                      <a:pt x="901" y="1819"/>
                    </a:lnTo>
                    <a:lnTo>
                      <a:pt x="901" y="1819"/>
                    </a:lnTo>
                    <a:lnTo>
                      <a:pt x="892" y="1749"/>
                    </a:lnTo>
                    <a:lnTo>
                      <a:pt x="875" y="1565"/>
                    </a:lnTo>
                    <a:lnTo>
                      <a:pt x="831" y="1303"/>
                    </a:lnTo>
                    <a:lnTo>
                      <a:pt x="805" y="1154"/>
                    </a:lnTo>
                    <a:lnTo>
                      <a:pt x="761" y="997"/>
                    </a:lnTo>
                    <a:lnTo>
                      <a:pt x="709" y="840"/>
                    </a:lnTo>
                    <a:lnTo>
                      <a:pt x="648" y="682"/>
                    </a:lnTo>
                    <a:lnTo>
                      <a:pt x="578" y="525"/>
                    </a:lnTo>
                    <a:lnTo>
                      <a:pt x="490" y="385"/>
                    </a:lnTo>
                    <a:lnTo>
                      <a:pt x="438" y="315"/>
                    </a:lnTo>
                    <a:lnTo>
                      <a:pt x="394" y="254"/>
                    </a:lnTo>
                    <a:lnTo>
                      <a:pt x="333" y="201"/>
                    </a:lnTo>
                    <a:lnTo>
                      <a:pt x="280" y="149"/>
                    </a:lnTo>
                    <a:lnTo>
                      <a:pt x="210" y="96"/>
                    </a:lnTo>
                    <a:lnTo>
                      <a:pt x="149" y="61"/>
                    </a:lnTo>
                    <a:lnTo>
                      <a:pt x="79" y="26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6588232" y="1232521"/>
                <a:ext cx="494679" cy="186907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1933" extrusionOk="0">
                    <a:moveTo>
                      <a:pt x="3918" y="0"/>
                    </a:moveTo>
                    <a:lnTo>
                      <a:pt x="3743" y="9"/>
                    </a:lnTo>
                    <a:lnTo>
                      <a:pt x="3542" y="18"/>
                    </a:lnTo>
                    <a:lnTo>
                      <a:pt x="3323" y="35"/>
                    </a:lnTo>
                    <a:lnTo>
                      <a:pt x="3096" y="61"/>
                    </a:lnTo>
                    <a:lnTo>
                      <a:pt x="2851" y="88"/>
                    </a:lnTo>
                    <a:lnTo>
                      <a:pt x="2589" y="131"/>
                    </a:lnTo>
                    <a:lnTo>
                      <a:pt x="2327" y="175"/>
                    </a:lnTo>
                    <a:lnTo>
                      <a:pt x="2064" y="236"/>
                    </a:lnTo>
                    <a:lnTo>
                      <a:pt x="1802" y="297"/>
                    </a:lnTo>
                    <a:lnTo>
                      <a:pt x="1540" y="376"/>
                    </a:lnTo>
                    <a:lnTo>
                      <a:pt x="1286" y="455"/>
                    </a:lnTo>
                    <a:lnTo>
                      <a:pt x="1050" y="551"/>
                    </a:lnTo>
                    <a:lnTo>
                      <a:pt x="814" y="656"/>
                    </a:lnTo>
                    <a:lnTo>
                      <a:pt x="604" y="770"/>
                    </a:lnTo>
                    <a:lnTo>
                      <a:pt x="508" y="831"/>
                    </a:lnTo>
                    <a:lnTo>
                      <a:pt x="412" y="892"/>
                    </a:lnTo>
                    <a:lnTo>
                      <a:pt x="333" y="953"/>
                    </a:lnTo>
                    <a:lnTo>
                      <a:pt x="245" y="1023"/>
                    </a:lnTo>
                    <a:lnTo>
                      <a:pt x="175" y="1224"/>
                    </a:lnTo>
                    <a:lnTo>
                      <a:pt x="105" y="1434"/>
                    </a:lnTo>
                    <a:lnTo>
                      <a:pt x="44" y="1644"/>
                    </a:lnTo>
                    <a:lnTo>
                      <a:pt x="1" y="1863"/>
                    </a:lnTo>
                    <a:lnTo>
                      <a:pt x="53" y="1871"/>
                    </a:lnTo>
                    <a:lnTo>
                      <a:pt x="97" y="1889"/>
                    </a:lnTo>
                    <a:lnTo>
                      <a:pt x="149" y="1906"/>
                    </a:lnTo>
                    <a:lnTo>
                      <a:pt x="193" y="1933"/>
                    </a:lnTo>
                    <a:lnTo>
                      <a:pt x="245" y="1933"/>
                    </a:lnTo>
                    <a:lnTo>
                      <a:pt x="307" y="1915"/>
                    </a:lnTo>
                    <a:lnTo>
                      <a:pt x="368" y="1898"/>
                    </a:lnTo>
                    <a:lnTo>
                      <a:pt x="429" y="1863"/>
                    </a:lnTo>
                    <a:lnTo>
                      <a:pt x="490" y="1819"/>
                    </a:lnTo>
                    <a:lnTo>
                      <a:pt x="551" y="1766"/>
                    </a:lnTo>
                    <a:lnTo>
                      <a:pt x="621" y="1696"/>
                    </a:lnTo>
                    <a:lnTo>
                      <a:pt x="683" y="1618"/>
                    </a:lnTo>
                    <a:lnTo>
                      <a:pt x="761" y="1618"/>
                    </a:lnTo>
                    <a:lnTo>
                      <a:pt x="875" y="1609"/>
                    </a:lnTo>
                    <a:lnTo>
                      <a:pt x="1006" y="1583"/>
                    </a:lnTo>
                    <a:lnTo>
                      <a:pt x="1146" y="1548"/>
                    </a:lnTo>
                    <a:lnTo>
                      <a:pt x="1225" y="1522"/>
                    </a:lnTo>
                    <a:lnTo>
                      <a:pt x="1295" y="1487"/>
                    </a:lnTo>
                    <a:lnTo>
                      <a:pt x="1356" y="1452"/>
                    </a:lnTo>
                    <a:lnTo>
                      <a:pt x="1426" y="1399"/>
                    </a:lnTo>
                    <a:lnTo>
                      <a:pt x="1478" y="1347"/>
                    </a:lnTo>
                    <a:lnTo>
                      <a:pt x="1531" y="1285"/>
                    </a:lnTo>
                    <a:lnTo>
                      <a:pt x="1566" y="1216"/>
                    </a:lnTo>
                    <a:lnTo>
                      <a:pt x="1601" y="1128"/>
                    </a:lnTo>
                    <a:lnTo>
                      <a:pt x="1653" y="1181"/>
                    </a:lnTo>
                    <a:lnTo>
                      <a:pt x="1723" y="1242"/>
                    </a:lnTo>
                    <a:lnTo>
                      <a:pt x="1819" y="1303"/>
                    </a:lnTo>
                    <a:lnTo>
                      <a:pt x="1933" y="1364"/>
                    </a:lnTo>
                    <a:lnTo>
                      <a:pt x="2064" y="1417"/>
                    </a:lnTo>
                    <a:lnTo>
                      <a:pt x="2143" y="1443"/>
                    </a:lnTo>
                    <a:lnTo>
                      <a:pt x="2222" y="1460"/>
                    </a:lnTo>
                    <a:lnTo>
                      <a:pt x="2309" y="1469"/>
                    </a:lnTo>
                    <a:lnTo>
                      <a:pt x="2396" y="1478"/>
                    </a:lnTo>
                    <a:lnTo>
                      <a:pt x="2475" y="1469"/>
                    </a:lnTo>
                    <a:lnTo>
                      <a:pt x="2554" y="1460"/>
                    </a:lnTo>
                    <a:lnTo>
                      <a:pt x="2641" y="1443"/>
                    </a:lnTo>
                    <a:lnTo>
                      <a:pt x="2729" y="1417"/>
                    </a:lnTo>
                    <a:lnTo>
                      <a:pt x="2816" y="1382"/>
                    </a:lnTo>
                    <a:lnTo>
                      <a:pt x="2912" y="1338"/>
                    </a:lnTo>
                    <a:lnTo>
                      <a:pt x="3009" y="1285"/>
                    </a:lnTo>
                    <a:lnTo>
                      <a:pt x="3105" y="1224"/>
                    </a:lnTo>
                    <a:lnTo>
                      <a:pt x="3210" y="1312"/>
                    </a:lnTo>
                    <a:lnTo>
                      <a:pt x="3323" y="1399"/>
                    </a:lnTo>
                    <a:lnTo>
                      <a:pt x="3472" y="1495"/>
                    </a:lnTo>
                    <a:lnTo>
                      <a:pt x="3647" y="1600"/>
                    </a:lnTo>
                    <a:lnTo>
                      <a:pt x="3743" y="1644"/>
                    </a:lnTo>
                    <a:lnTo>
                      <a:pt x="3839" y="1688"/>
                    </a:lnTo>
                    <a:lnTo>
                      <a:pt x="3935" y="1723"/>
                    </a:lnTo>
                    <a:lnTo>
                      <a:pt x="4032" y="1749"/>
                    </a:lnTo>
                    <a:lnTo>
                      <a:pt x="4137" y="1766"/>
                    </a:lnTo>
                    <a:lnTo>
                      <a:pt x="4294" y="1766"/>
                    </a:lnTo>
                    <a:lnTo>
                      <a:pt x="4355" y="1758"/>
                    </a:lnTo>
                    <a:lnTo>
                      <a:pt x="4408" y="1749"/>
                    </a:lnTo>
                    <a:lnTo>
                      <a:pt x="4469" y="1723"/>
                    </a:lnTo>
                    <a:lnTo>
                      <a:pt x="4495" y="1758"/>
                    </a:lnTo>
                    <a:lnTo>
                      <a:pt x="4530" y="1793"/>
                    </a:lnTo>
                    <a:lnTo>
                      <a:pt x="4574" y="1828"/>
                    </a:lnTo>
                    <a:lnTo>
                      <a:pt x="4626" y="1871"/>
                    </a:lnTo>
                    <a:lnTo>
                      <a:pt x="4696" y="1898"/>
                    </a:lnTo>
                    <a:lnTo>
                      <a:pt x="4775" y="1924"/>
                    </a:lnTo>
                    <a:lnTo>
                      <a:pt x="4862" y="1933"/>
                    </a:lnTo>
                    <a:lnTo>
                      <a:pt x="4871" y="1933"/>
                    </a:lnTo>
                    <a:lnTo>
                      <a:pt x="4932" y="1906"/>
                    </a:lnTo>
                    <a:lnTo>
                      <a:pt x="4985" y="1880"/>
                    </a:lnTo>
                    <a:lnTo>
                      <a:pt x="5046" y="1863"/>
                    </a:lnTo>
                    <a:lnTo>
                      <a:pt x="5116" y="1854"/>
                    </a:lnTo>
                    <a:lnTo>
                      <a:pt x="5055" y="1592"/>
                    </a:lnTo>
                    <a:lnTo>
                      <a:pt x="4976" y="1329"/>
                    </a:lnTo>
                    <a:lnTo>
                      <a:pt x="4889" y="1084"/>
                    </a:lnTo>
                    <a:lnTo>
                      <a:pt x="4784" y="848"/>
                    </a:lnTo>
                    <a:lnTo>
                      <a:pt x="4670" y="621"/>
                    </a:lnTo>
                    <a:lnTo>
                      <a:pt x="4539" y="411"/>
                    </a:lnTo>
                    <a:lnTo>
                      <a:pt x="4399" y="219"/>
                    </a:lnTo>
                    <a:lnTo>
                      <a:pt x="4242" y="35"/>
                    </a:lnTo>
                    <a:lnTo>
                      <a:pt x="4154" y="18"/>
                    </a:lnTo>
                    <a:lnTo>
                      <a:pt x="4067" y="9"/>
                    </a:lnTo>
                    <a:lnTo>
                      <a:pt x="3918" y="0"/>
                    </a:lnTo>
                    <a:close/>
                  </a:path>
                </a:pathLst>
              </a:custGeom>
              <a:solidFill>
                <a:srgbClr val="ECAF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6588232" y="1232521"/>
                <a:ext cx="494679" cy="186907"/>
              </a:xfrm>
              <a:custGeom>
                <a:avLst/>
                <a:gdLst/>
                <a:ahLst/>
                <a:cxnLst/>
                <a:rect l="l" t="t" r="r" b="b"/>
                <a:pathLst>
                  <a:path w="5116" h="1933" fill="none" extrusionOk="0">
                    <a:moveTo>
                      <a:pt x="3918" y="0"/>
                    </a:moveTo>
                    <a:lnTo>
                      <a:pt x="3918" y="0"/>
                    </a:lnTo>
                    <a:lnTo>
                      <a:pt x="3743" y="9"/>
                    </a:lnTo>
                    <a:lnTo>
                      <a:pt x="3542" y="18"/>
                    </a:lnTo>
                    <a:lnTo>
                      <a:pt x="3323" y="35"/>
                    </a:lnTo>
                    <a:lnTo>
                      <a:pt x="3096" y="61"/>
                    </a:lnTo>
                    <a:lnTo>
                      <a:pt x="2851" y="88"/>
                    </a:lnTo>
                    <a:lnTo>
                      <a:pt x="2589" y="131"/>
                    </a:lnTo>
                    <a:lnTo>
                      <a:pt x="2327" y="175"/>
                    </a:lnTo>
                    <a:lnTo>
                      <a:pt x="2064" y="236"/>
                    </a:lnTo>
                    <a:lnTo>
                      <a:pt x="1802" y="297"/>
                    </a:lnTo>
                    <a:lnTo>
                      <a:pt x="1540" y="376"/>
                    </a:lnTo>
                    <a:lnTo>
                      <a:pt x="1286" y="455"/>
                    </a:lnTo>
                    <a:lnTo>
                      <a:pt x="1050" y="551"/>
                    </a:lnTo>
                    <a:lnTo>
                      <a:pt x="814" y="656"/>
                    </a:lnTo>
                    <a:lnTo>
                      <a:pt x="604" y="770"/>
                    </a:lnTo>
                    <a:lnTo>
                      <a:pt x="508" y="831"/>
                    </a:lnTo>
                    <a:lnTo>
                      <a:pt x="412" y="892"/>
                    </a:lnTo>
                    <a:lnTo>
                      <a:pt x="333" y="953"/>
                    </a:lnTo>
                    <a:lnTo>
                      <a:pt x="245" y="1023"/>
                    </a:lnTo>
                    <a:lnTo>
                      <a:pt x="245" y="1023"/>
                    </a:lnTo>
                    <a:lnTo>
                      <a:pt x="175" y="1224"/>
                    </a:lnTo>
                    <a:lnTo>
                      <a:pt x="105" y="1434"/>
                    </a:lnTo>
                    <a:lnTo>
                      <a:pt x="44" y="1644"/>
                    </a:lnTo>
                    <a:lnTo>
                      <a:pt x="1" y="1863"/>
                    </a:lnTo>
                    <a:lnTo>
                      <a:pt x="1" y="1863"/>
                    </a:lnTo>
                    <a:lnTo>
                      <a:pt x="53" y="1871"/>
                    </a:lnTo>
                    <a:lnTo>
                      <a:pt x="97" y="1889"/>
                    </a:lnTo>
                    <a:lnTo>
                      <a:pt x="149" y="1906"/>
                    </a:lnTo>
                    <a:lnTo>
                      <a:pt x="193" y="1933"/>
                    </a:lnTo>
                    <a:lnTo>
                      <a:pt x="193" y="1933"/>
                    </a:lnTo>
                    <a:lnTo>
                      <a:pt x="245" y="1933"/>
                    </a:lnTo>
                    <a:lnTo>
                      <a:pt x="307" y="1915"/>
                    </a:lnTo>
                    <a:lnTo>
                      <a:pt x="368" y="1898"/>
                    </a:lnTo>
                    <a:lnTo>
                      <a:pt x="429" y="1863"/>
                    </a:lnTo>
                    <a:lnTo>
                      <a:pt x="490" y="1819"/>
                    </a:lnTo>
                    <a:lnTo>
                      <a:pt x="551" y="1766"/>
                    </a:lnTo>
                    <a:lnTo>
                      <a:pt x="621" y="1696"/>
                    </a:lnTo>
                    <a:lnTo>
                      <a:pt x="683" y="1618"/>
                    </a:lnTo>
                    <a:lnTo>
                      <a:pt x="683" y="1618"/>
                    </a:lnTo>
                    <a:lnTo>
                      <a:pt x="700" y="1618"/>
                    </a:lnTo>
                    <a:lnTo>
                      <a:pt x="700" y="1618"/>
                    </a:lnTo>
                    <a:lnTo>
                      <a:pt x="761" y="1618"/>
                    </a:lnTo>
                    <a:lnTo>
                      <a:pt x="875" y="1609"/>
                    </a:lnTo>
                    <a:lnTo>
                      <a:pt x="1006" y="1583"/>
                    </a:lnTo>
                    <a:lnTo>
                      <a:pt x="1146" y="1548"/>
                    </a:lnTo>
                    <a:lnTo>
                      <a:pt x="1225" y="1522"/>
                    </a:lnTo>
                    <a:lnTo>
                      <a:pt x="1295" y="1487"/>
                    </a:lnTo>
                    <a:lnTo>
                      <a:pt x="1356" y="1452"/>
                    </a:lnTo>
                    <a:lnTo>
                      <a:pt x="1426" y="1399"/>
                    </a:lnTo>
                    <a:lnTo>
                      <a:pt x="1478" y="1347"/>
                    </a:lnTo>
                    <a:lnTo>
                      <a:pt x="1531" y="1285"/>
                    </a:lnTo>
                    <a:lnTo>
                      <a:pt x="1566" y="1216"/>
                    </a:lnTo>
                    <a:lnTo>
                      <a:pt x="1601" y="1128"/>
                    </a:lnTo>
                    <a:lnTo>
                      <a:pt x="1601" y="1128"/>
                    </a:lnTo>
                    <a:lnTo>
                      <a:pt x="1653" y="1181"/>
                    </a:lnTo>
                    <a:lnTo>
                      <a:pt x="1723" y="1242"/>
                    </a:lnTo>
                    <a:lnTo>
                      <a:pt x="1819" y="1303"/>
                    </a:lnTo>
                    <a:lnTo>
                      <a:pt x="1933" y="1364"/>
                    </a:lnTo>
                    <a:lnTo>
                      <a:pt x="2064" y="1417"/>
                    </a:lnTo>
                    <a:lnTo>
                      <a:pt x="2143" y="1443"/>
                    </a:lnTo>
                    <a:lnTo>
                      <a:pt x="2222" y="1460"/>
                    </a:lnTo>
                    <a:lnTo>
                      <a:pt x="2309" y="1469"/>
                    </a:lnTo>
                    <a:lnTo>
                      <a:pt x="2396" y="1478"/>
                    </a:lnTo>
                    <a:lnTo>
                      <a:pt x="2396" y="1478"/>
                    </a:lnTo>
                    <a:lnTo>
                      <a:pt x="2475" y="1469"/>
                    </a:lnTo>
                    <a:lnTo>
                      <a:pt x="2554" y="1460"/>
                    </a:lnTo>
                    <a:lnTo>
                      <a:pt x="2641" y="1443"/>
                    </a:lnTo>
                    <a:lnTo>
                      <a:pt x="2729" y="1417"/>
                    </a:lnTo>
                    <a:lnTo>
                      <a:pt x="2816" y="1382"/>
                    </a:lnTo>
                    <a:lnTo>
                      <a:pt x="2912" y="1338"/>
                    </a:lnTo>
                    <a:lnTo>
                      <a:pt x="3009" y="1285"/>
                    </a:lnTo>
                    <a:lnTo>
                      <a:pt x="3105" y="1224"/>
                    </a:lnTo>
                    <a:lnTo>
                      <a:pt x="3105" y="1224"/>
                    </a:lnTo>
                    <a:lnTo>
                      <a:pt x="3210" y="1312"/>
                    </a:lnTo>
                    <a:lnTo>
                      <a:pt x="3323" y="1399"/>
                    </a:lnTo>
                    <a:lnTo>
                      <a:pt x="3472" y="1495"/>
                    </a:lnTo>
                    <a:lnTo>
                      <a:pt x="3647" y="1600"/>
                    </a:lnTo>
                    <a:lnTo>
                      <a:pt x="3743" y="1644"/>
                    </a:lnTo>
                    <a:lnTo>
                      <a:pt x="3839" y="1688"/>
                    </a:lnTo>
                    <a:lnTo>
                      <a:pt x="3935" y="1723"/>
                    </a:lnTo>
                    <a:lnTo>
                      <a:pt x="4032" y="1749"/>
                    </a:lnTo>
                    <a:lnTo>
                      <a:pt x="4137" y="1766"/>
                    </a:lnTo>
                    <a:lnTo>
                      <a:pt x="4233" y="1766"/>
                    </a:lnTo>
                    <a:lnTo>
                      <a:pt x="4233" y="1766"/>
                    </a:lnTo>
                    <a:lnTo>
                      <a:pt x="4294" y="1766"/>
                    </a:lnTo>
                    <a:lnTo>
                      <a:pt x="4355" y="1758"/>
                    </a:lnTo>
                    <a:lnTo>
                      <a:pt x="4408" y="1749"/>
                    </a:lnTo>
                    <a:lnTo>
                      <a:pt x="4469" y="1723"/>
                    </a:lnTo>
                    <a:lnTo>
                      <a:pt x="4469" y="1723"/>
                    </a:lnTo>
                    <a:lnTo>
                      <a:pt x="4495" y="1758"/>
                    </a:lnTo>
                    <a:lnTo>
                      <a:pt x="4530" y="1793"/>
                    </a:lnTo>
                    <a:lnTo>
                      <a:pt x="4574" y="1828"/>
                    </a:lnTo>
                    <a:lnTo>
                      <a:pt x="4626" y="1871"/>
                    </a:lnTo>
                    <a:lnTo>
                      <a:pt x="4696" y="1898"/>
                    </a:lnTo>
                    <a:lnTo>
                      <a:pt x="4775" y="1924"/>
                    </a:lnTo>
                    <a:lnTo>
                      <a:pt x="4862" y="1933"/>
                    </a:lnTo>
                    <a:lnTo>
                      <a:pt x="4862" y="1933"/>
                    </a:lnTo>
                    <a:lnTo>
                      <a:pt x="4871" y="1933"/>
                    </a:lnTo>
                    <a:lnTo>
                      <a:pt x="4871" y="1933"/>
                    </a:lnTo>
                    <a:lnTo>
                      <a:pt x="4932" y="1906"/>
                    </a:lnTo>
                    <a:lnTo>
                      <a:pt x="4985" y="1880"/>
                    </a:lnTo>
                    <a:lnTo>
                      <a:pt x="5046" y="1863"/>
                    </a:lnTo>
                    <a:lnTo>
                      <a:pt x="5116" y="1854"/>
                    </a:lnTo>
                    <a:lnTo>
                      <a:pt x="5116" y="1854"/>
                    </a:lnTo>
                    <a:lnTo>
                      <a:pt x="5055" y="1592"/>
                    </a:lnTo>
                    <a:lnTo>
                      <a:pt x="4976" y="1329"/>
                    </a:lnTo>
                    <a:lnTo>
                      <a:pt x="4889" y="1084"/>
                    </a:lnTo>
                    <a:lnTo>
                      <a:pt x="4784" y="848"/>
                    </a:lnTo>
                    <a:lnTo>
                      <a:pt x="4670" y="621"/>
                    </a:lnTo>
                    <a:lnTo>
                      <a:pt x="4539" y="411"/>
                    </a:lnTo>
                    <a:lnTo>
                      <a:pt x="4399" y="219"/>
                    </a:lnTo>
                    <a:lnTo>
                      <a:pt x="4242" y="35"/>
                    </a:lnTo>
                    <a:lnTo>
                      <a:pt x="4242" y="35"/>
                    </a:lnTo>
                    <a:lnTo>
                      <a:pt x="4154" y="18"/>
                    </a:lnTo>
                    <a:lnTo>
                      <a:pt x="4067" y="9"/>
                    </a:lnTo>
                    <a:lnTo>
                      <a:pt x="4067" y="9"/>
                    </a:lnTo>
                    <a:lnTo>
                      <a:pt x="391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7059221" y="1411692"/>
                <a:ext cx="26300" cy="773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0" extrusionOk="0">
                    <a:moveTo>
                      <a:pt x="245" y="1"/>
                    </a:moveTo>
                    <a:lnTo>
                      <a:pt x="175" y="10"/>
                    </a:lnTo>
                    <a:lnTo>
                      <a:pt x="114" y="27"/>
                    </a:lnTo>
                    <a:lnTo>
                      <a:pt x="61" y="5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61" y="71"/>
                    </a:lnTo>
                    <a:lnTo>
                      <a:pt x="131" y="62"/>
                    </a:lnTo>
                    <a:lnTo>
                      <a:pt x="201" y="3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ECAF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7059221" y="1411692"/>
                <a:ext cx="26300" cy="773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0" fill="none" extrusionOk="0">
                    <a:moveTo>
                      <a:pt x="271" y="1"/>
                    </a:moveTo>
                    <a:lnTo>
                      <a:pt x="271" y="1"/>
                    </a:lnTo>
                    <a:lnTo>
                      <a:pt x="245" y="1"/>
                    </a:lnTo>
                    <a:lnTo>
                      <a:pt x="245" y="1"/>
                    </a:lnTo>
                    <a:lnTo>
                      <a:pt x="175" y="10"/>
                    </a:lnTo>
                    <a:lnTo>
                      <a:pt x="114" y="27"/>
                    </a:lnTo>
                    <a:lnTo>
                      <a:pt x="61" y="53"/>
                    </a:lnTo>
                    <a:lnTo>
                      <a:pt x="0" y="80"/>
                    </a:lnTo>
                    <a:lnTo>
                      <a:pt x="0" y="80"/>
                    </a:lnTo>
                    <a:lnTo>
                      <a:pt x="61" y="71"/>
                    </a:lnTo>
                    <a:lnTo>
                      <a:pt x="131" y="62"/>
                    </a:lnTo>
                    <a:lnTo>
                      <a:pt x="201" y="36"/>
                    </a:lnTo>
                    <a:lnTo>
                      <a:pt x="27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6577209" y="1411692"/>
                <a:ext cx="29685" cy="773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80" extrusionOk="0">
                    <a:moveTo>
                      <a:pt x="1" y="1"/>
                    </a:moveTo>
                    <a:lnTo>
                      <a:pt x="36" y="18"/>
                    </a:lnTo>
                    <a:lnTo>
                      <a:pt x="88" y="45"/>
                    </a:lnTo>
                    <a:lnTo>
                      <a:pt x="176" y="71"/>
                    </a:lnTo>
                    <a:lnTo>
                      <a:pt x="228" y="80"/>
                    </a:lnTo>
                    <a:lnTo>
                      <a:pt x="307" y="80"/>
                    </a:lnTo>
                    <a:lnTo>
                      <a:pt x="263" y="53"/>
                    </a:lnTo>
                    <a:lnTo>
                      <a:pt x="211" y="36"/>
                    </a:lnTo>
                    <a:lnTo>
                      <a:pt x="167" y="18"/>
                    </a:lnTo>
                    <a:lnTo>
                      <a:pt x="115" y="10"/>
                    </a:ln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ECAF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6577209" y="1411692"/>
                <a:ext cx="29685" cy="7735"/>
              </a:xfrm>
              <a:custGeom>
                <a:avLst/>
                <a:gdLst/>
                <a:ahLst/>
                <a:cxnLst/>
                <a:rect l="l" t="t" r="r" b="b"/>
                <a:pathLst>
                  <a:path w="307" h="80" fill="none" extrusionOk="0">
                    <a:moveTo>
                      <a:pt x="36" y="1"/>
                    </a:moveTo>
                    <a:lnTo>
                      <a:pt x="36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36" y="18"/>
                    </a:lnTo>
                    <a:lnTo>
                      <a:pt x="88" y="45"/>
                    </a:lnTo>
                    <a:lnTo>
                      <a:pt x="176" y="71"/>
                    </a:lnTo>
                    <a:lnTo>
                      <a:pt x="228" y="80"/>
                    </a:lnTo>
                    <a:lnTo>
                      <a:pt x="289" y="80"/>
                    </a:lnTo>
                    <a:lnTo>
                      <a:pt x="289" y="80"/>
                    </a:lnTo>
                    <a:lnTo>
                      <a:pt x="307" y="80"/>
                    </a:lnTo>
                    <a:lnTo>
                      <a:pt x="307" y="80"/>
                    </a:lnTo>
                    <a:lnTo>
                      <a:pt x="263" y="53"/>
                    </a:lnTo>
                    <a:lnTo>
                      <a:pt x="211" y="36"/>
                    </a:lnTo>
                    <a:lnTo>
                      <a:pt x="167" y="18"/>
                    </a:lnTo>
                    <a:lnTo>
                      <a:pt x="115" y="10"/>
                    </a:lnTo>
                    <a:lnTo>
                      <a:pt x="115" y="10"/>
                    </a:lnTo>
                    <a:lnTo>
                      <a:pt x="3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6552745" y="1136119"/>
                <a:ext cx="553081" cy="277411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2869" extrusionOk="0">
                    <a:moveTo>
                      <a:pt x="2825" y="0"/>
                    </a:moveTo>
                    <a:lnTo>
                      <a:pt x="2571" y="9"/>
                    </a:lnTo>
                    <a:lnTo>
                      <a:pt x="2309" y="26"/>
                    </a:lnTo>
                    <a:lnTo>
                      <a:pt x="2055" y="53"/>
                    </a:lnTo>
                    <a:lnTo>
                      <a:pt x="1802" y="96"/>
                    </a:lnTo>
                    <a:lnTo>
                      <a:pt x="1557" y="158"/>
                    </a:lnTo>
                    <a:lnTo>
                      <a:pt x="1434" y="201"/>
                    </a:lnTo>
                    <a:lnTo>
                      <a:pt x="1312" y="236"/>
                    </a:lnTo>
                    <a:lnTo>
                      <a:pt x="1198" y="289"/>
                    </a:lnTo>
                    <a:lnTo>
                      <a:pt x="1085" y="341"/>
                    </a:lnTo>
                    <a:lnTo>
                      <a:pt x="901" y="437"/>
                    </a:lnTo>
                    <a:lnTo>
                      <a:pt x="726" y="560"/>
                    </a:lnTo>
                    <a:lnTo>
                      <a:pt x="569" y="691"/>
                    </a:lnTo>
                    <a:lnTo>
                      <a:pt x="490" y="761"/>
                    </a:lnTo>
                    <a:lnTo>
                      <a:pt x="411" y="840"/>
                    </a:lnTo>
                    <a:lnTo>
                      <a:pt x="350" y="918"/>
                    </a:lnTo>
                    <a:lnTo>
                      <a:pt x="280" y="1006"/>
                    </a:lnTo>
                    <a:lnTo>
                      <a:pt x="219" y="1093"/>
                    </a:lnTo>
                    <a:lnTo>
                      <a:pt x="166" y="1181"/>
                    </a:lnTo>
                    <a:lnTo>
                      <a:pt x="123" y="1277"/>
                    </a:lnTo>
                    <a:lnTo>
                      <a:pt x="79" y="1364"/>
                    </a:lnTo>
                    <a:lnTo>
                      <a:pt x="44" y="1469"/>
                    </a:lnTo>
                    <a:lnTo>
                      <a:pt x="18" y="1565"/>
                    </a:lnTo>
                    <a:lnTo>
                      <a:pt x="0" y="1662"/>
                    </a:lnTo>
                    <a:lnTo>
                      <a:pt x="9" y="1758"/>
                    </a:lnTo>
                    <a:lnTo>
                      <a:pt x="26" y="1854"/>
                    </a:lnTo>
                    <a:lnTo>
                      <a:pt x="61" y="1941"/>
                    </a:lnTo>
                    <a:lnTo>
                      <a:pt x="105" y="2020"/>
                    </a:lnTo>
                    <a:lnTo>
                      <a:pt x="166" y="2099"/>
                    </a:lnTo>
                    <a:lnTo>
                      <a:pt x="228" y="2169"/>
                    </a:lnTo>
                    <a:lnTo>
                      <a:pt x="306" y="2239"/>
                    </a:lnTo>
                    <a:lnTo>
                      <a:pt x="70" y="2431"/>
                    </a:lnTo>
                    <a:lnTo>
                      <a:pt x="88" y="2492"/>
                    </a:lnTo>
                    <a:lnTo>
                      <a:pt x="131" y="2632"/>
                    </a:lnTo>
                    <a:lnTo>
                      <a:pt x="201" y="2781"/>
                    </a:lnTo>
                    <a:lnTo>
                      <a:pt x="228" y="2833"/>
                    </a:lnTo>
                    <a:lnTo>
                      <a:pt x="245" y="2842"/>
                    </a:lnTo>
                    <a:lnTo>
                      <a:pt x="254" y="2851"/>
                    </a:lnTo>
                    <a:lnTo>
                      <a:pt x="324" y="2868"/>
                    </a:lnTo>
                    <a:lnTo>
                      <a:pt x="455" y="2868"/>
                    </a:lnTo>
                    <a:lnTo>
                      <a:pt x="516" y="2851"/>
                    </a:lnTo>
                    <a:lnTo>
                      <a:pt x="577" y="2833"/>
                    </a:lnTo>
                    <a:lnTo>
                      <a:pt x="630" y="2816"/>
                    </a:lnTo>
                    <a:lnTo>
                      <a:pt x="726" y="2755"/>
                    </a:lnTo>
                    <a:lnTo>
                      <a:pt x="813" y="2676"/>
                    </a:lnTo>
                    <a:lnTo>
                      <a:pt x="892" y="2606"/>
                    </a:lnTo>
                    <a:lnTo>
                      <a:pt x="997" y="2475"/>
                    </a:lnTo>
                    <a:lnTo>
                      <a:pt x="1006" y="2475"/>
                    </a:lnTo>
                    <a:lnTo>
                      <a:pt x="1146" y="2466"/>
                    </a:lnTo>
                    <a:lnTo>
                      <a:pt x="1294" y="2431"/>
                    </a:lnTo>
                    <a:lnTo>
                      <a:pt x="1426" y="2387"/>
                    </a:lnTo>
                    <a:lnTo>
                      <a:pt x="1557" y="2326"/>
                    </a:lnTo>
                    <a:lnTo>
                      <a:pt x="1679" y="2248"/>
                    </a:lnTo>
                    <a:lnTo>
                      <a:pt x="1802" y="2160"/>
                    </a:lnTo>
                    <a:lnTo>
                      <a:pt x="1907" y="2055"/>
                    </a:lnTo>
                    <a:lnTo>
                      <a:pt x="1994" y="1941"/>
                    </a:lnTo>
                    <a:lnTo>
                      <a:pt x="2064" y="2020"/>
                    </a:lnTo>
                    <a:lnTo>
                      <a:pt x="2134" y="2090"/>
                    </a:lnTo>
                    <a:lnTo>
                      <a:pt x="2221" y="2151"/>
                    </a:lnTo>
                    <a:lnTo>
                      <a:pt x="2309" y="2204"/>
                    </a:lnTo>
                    <a:lnTo>
                      <a:pt x="2405" y="2248"/>
                    </a:lnTo>
                    <a:lnTo>
                      <a:pt x="2501" y="2274"/>
                    </a:lnTo>
                    <a:lnTo>
                      <a:pt x="2597" y="2300"/>
                    </a:lnTo>
                    <a:lnTo>
                      <a:pt x="2702" y="2309"/>
                    </a:lnTo>
                    <a:lnTo>
                      <a:pt x="2807" y="2317"/>
                    </a:lnTo>
                    <a:lnTo>
                      <a:pt x="2912" y="2309"/>
                    </a:lnTo>
                    <a:lnTo>
                      <a:pt x="3017" y="2291"/>
                    </a:lnTo>
                    <a:lnTo>
                      <a:pt x="3113" y="2256"/>
                    </a:lnTo>
                    <a:lnTo>
                      <a:pt x="3209" y="2221"/>
                    </a:lnTo>
                    <a:lnTo>
                      <a:pt x="3297" y="2169"/>
                    </a:lnTo>
                    <a:lnTo>
                      <a:pt x="3384" y="2116"/>
                    </a:lnTo>
                    <a:lnTo>
                      <a:pt x="3454" y="2038"/>
                    </a:lnTo>
                    <a:lnTo>
                      <a:pt x="3612" y="2160"/>
                    </a:lnTo>
                    <a:lnTo>
                      <a:pt x="3769" y="2265"/>
                    </a:lnTo>
                    <a:lnTo>
                      <a:pt x="3944" y="2361"/>
                    </a:lnTo>
                    <a:lnTo>
                      <a:pt x="4119" y="2440"/>
                    </a:lnTo>
                    <a:lnTo>
                      <a:pt x="4302" y="2501"/>
                    </a:lnTo>
                    <a:lnTo>
                      <a:pt x="4495" y="2554"/>
                    </a:lnTo>
                    <a:lnTo>
                      <a:pt x="4687" y="2589"/>
                    </a:lnTo>
                    <a:lnTo>
                      <a:pt x="4880" y="2606"/>
                    </a:lnTo>
                    <a:lnTo>
                      <a:pt x="4932" y="2659"/>
                    </a:lnTo>
                    <a:lnTo>
                      <a:pt x="4993" y="2720"/>
                    </a:lnTo>
                    <a:lnTo>
                      <a:pt x="5063" y="2772"/>
                    </a:lnTo>
                    <a:lnTo>
                      <a:pt x="5133" y="2816"/>
                    </a:lnTo>
                    <a:lnTo>
                      <a:pt x="5221" y="2851"/>
                    </a:lnTo>
                    <a:lnTo>
                      <a:pt x="5308" y="2868"/>
                    </a:lnTo>
                    <a:lnTo>
                      <a:pt x="5404" y="2868"/>
                    </a:lnTo>
                    <a:lnTo>
                      <a:pt x="5457" y="2860"/>
                    </a:lnTo>
                    <a:lnTo>
                      <a:pt x="5509" y="2851"/>
                    </a:lnTo>
                    <a:lnTo>
                      <a:pt x="5518" y="2842"/>
                    </a:lnTo>
                    <a:lnTo>
                      <a:pt x="5535" y="2833"/>
                    </a:lnTo>
                    <a:lnTo>
                      <a:pt x="5562" y="2781"/>
                    </a:lnTo>
                    <a:lnTo>
                      <a:pt x="5632" y="2632"/>
                    </a:lnTo>
                    <a:lnTo>
                      <a:pt x="5675" y="2492"/>
                    </a:lnTo>
                    <a:lnTo>
                      <a:pt x="5693" y="2431"/>
                    </a:lnTo>
                    <a:lnTo>
                      <a:pt x="5632" y="2379"/>
                    </a:lnTo>
                    <a:lnTo>
                      <a:pt x="5658" y="2326"/>
                    </a:lnTo>
                    <a:lnTo>
                      <a:pt x="5684" y="2274"/>
                    </a:lnTo>
                    <a:lnTo>
                      <a:pt x="5710" y="2160"/>
                    </a:lnTo>
                    <a:lnTo>
                      <a:pt x="5719" y="2038"/>
                    </a:lnTo>
                    <a:lnTo>
                      <a:pt x="5719" y="1915"/>
                    </a:lnTo>
                    <a:lnTo>
                      <a:pt x="5710" y="1793"/>
                    </a:lnTo>
                    <a:lnTo>
                      <a:pt x="5693" y="1679"/>
                    </a:lnTo>
                    <a:lnTo>
                      <a:pt x="5667" y="1557"/>
                    </a:lnTo>
                    <a:lnTo>
                      <a:pt x="5632" y="1443"/>
                    </a:lnTo>
                    <a:lnTo>
                      <a:pt x="5588" y="1329"/>
                    </a:lnTo>
                    <a:lnTo>
                      <a:pt x="5535" y="1216"/>
                    </a:lnTo>
                    <a:lnTo>
                      <a:pt x="5483" y="1111"/>
                    </a:lnTo>
                    <a:lnTo>
                      <a:pt x="5422" y="1006"/>
                    </a:lnTo>
                    <a:lnTo>
                      <a:pt x="5361" y="910"/>
                    </a:lnTo>
                    <a:lnTo>
                      <a:pt x="5282" y="813"/>
                    </a:lnTo>
                    <a:lnTo>
                      <a:pt x="5203" y="717"/>
                    </a:lnTo>
                    <a:lnTo>
                      <a:pt x="5124" y="639"/>
                    </a:lnTo>
                    <a:lnTo>
                      <a:pt x="5037" y="551"/>
                    </a:lnTo>
                    <a:lnTo>
                      <a:pt x="4941" y="481"/>
                    </a:lnTo>
                    <a:lnTo>
                      <a:pt x="4845" y="411"/>
                    </a:lnTo>
                    <a:lnTo>
                      <a:pt x="4740" y="350"/>
                    </a:lnTo>
                    <a:lnTo>
                      <a:pt x="4644" y="298"/>
                    </a:lnTo>
                    <a:lnTo>
                      <a:pt x="4547" y="254"/>
                    </a:lnTo>
                    <a:lnTo>
                      <a:pt x="4355" y="175"/>
                    </a:lnTo>
                    <a:lnTo>
                      <a:pt x="4145" y="114"/>
                    </a:lnTo>
                    <a:lnTo>
                      <a:pt x="3935" y="70"/>
                    </a:lnTo>
                    <a:lnTo>
                      <a:pt x="3725" y="44"/>
                    </a:lnTo>
                    <a:lnTo>
                      <a:pt x="3515" y="26"/>
                    </a:lnTo>
                    <a:lnTo>
                      <a:pt x="3297" y="9"/>
                    </a:lnTo>
                    <a:lnTo>
                      <a:pt x="3078" y="9"/>
                    </a:lnTo>
                    <a:lnTo>
                      <a:pt x="28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" name="Google Shape;47;p15">
            <a:extLst>
              <a:ext uri="{FF2B5EF4-FFF2-40B4-BE49-F238E27FC236}">
                <a16:creationId xmlns:a16="http://schemas.microsoft.com/office/drawing/2014/main" id="{7B21B61E-349D-1A72-46C1-E0610231DC7D}"/>
              </a:ext>
            </a:extLst>
          </p:cNvPr>
          <p:cNvSpPr txBox="1">
            <a:spLocks/>
          </p:cNvSpPr>
          <p:nvPr/>
        </p:nvSpPr>
        <p:spPr>
          <a:xfrm>
            <a:off x="7328033" y="4225083"/>
            <a:ext cx="41148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ANUGRAH N.P</a:t>
            </a:r>
          </a:p>
          <a:p>
            <a:pPr marL="0" indent="0"/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4C-11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90489-37E5-52B2-3973-B80486316FBD}"/>
              </a:ext>
            </a:extLst>
          </p:cNvPr>
          <p:cNvSpPr txBox="1"/>
          <p:nvPr/>
        </p:nvSpPr>
        <p:spPr>
          <a:xfrm>
            <a:off x="468313" y="420022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Activity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F4219-9415-7DBA-8182-C2114911F9F2}"/>
              </a:ext>
            </a:extLst>
          </p:cNvPr>
          <p:cNvSpPr txBox="1"/>
          <p:nvPr/>
        </p:nvSpPr>
        <p:spPr>
          <a:xfrm>
            <a:off x="552133" y="816262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ii: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659EC-E197-6312-6E6A-DF75DCB7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1" y="352177"/>
            <a:ext cx="4084320" cy="45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46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70E3-70A1-F5AD-11F2-85C3D29476D4}"/>
              </a:ext>
            </a:extLst>
          </p:cNvPr>
          <p:cNvSpPr txBox="1"/>
          <p:nvPr/>
        </p:nvSpPr>
        <p:spPr>
          <a:xfrm>
            <a:off x="464694" y="419725"/>
            <a:ext cx="50741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ARCHITECTURE </a:t>
            </a:r>
            <a:r>
              <a:rPr lang="en-GB" sz="16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90489-37E5-52B2-3973-B80486316FBD}"/>
              </a:ext>
            </a:extLst>
          </p:cNvPr>
          <p:cNvSpPr txBox="1"/>
          <p:nvPr/>
        </p:nvSpPr>
        <p:spPr>
          <a:xfrm>
            <a:off x="468313" y="785058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Class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390E1-39F1-7A3F-81FD-85A384F36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64" y="1119614"/>
            <a:ext cx="5341736" cy="37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73AAA-1857-CBE6-6C62-AEBA03175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3" t="12054" r="6262" b="11622"/>
          <a:stretch/>
        </p:blipFill>
        <p:spPr>
          <a:xfrm>
            <a:off x="1703540" y="899159"/>
            <a:ext cx="5736919" cy="3929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0489-37E5-52B2-3973-B80486316FBD}"/>
              </a:ext>
            </a:extLst>
          </p:cNvPr>
          <p:cNvSpPr txBox="1"/>
          <p:nvPr/>
        </p:nvSpPr>
        <p:spPr>
          <a:xfrm>
            <a:off x="468313" y="785058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Sequence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370E3-70A1-F5AD-11F2-85C3D29476D4}"/>
              </a:ext>
            </a:extLst>
          </p:cNvPr>
          <p:cNvSpPr txBox="1"/>
          <p:nvPr/>
        </p:nvSpPr>
        <p:spPr>
          <a:xfrm>
            <a:off x="464694" y="419725"/>
            <a:ext cx="50741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ARCHITECTURE </a:t>
            </a:r>
            <a:r>
              <a:rPr lang="en-GB" sz="16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226220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4987C5-1287-AC62-5601-8C0BDEC26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57" t="38817" b="2294"/>
          <a:stretch/>
        </p:blipFill>
        <p:spPr>
          <a:xfrm>
            <a:off x="6400714" y="1905318"/>
            <a:ext cx="2311486" cy="2827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1A892D-47B8-347F-4E09-4F636B598509}"/>
              </a:ext>
            </a:extLst>
          </p:cNvPr>
          <p:cNvSpPr txBox="1"/>
          <p:nvPr/>
        </p:nvSpPr>
        <p:spPr>
          <a:xfrm>
            <a:off x="464694" y="419725"/>
            <a:ext cx="50741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REFER</a:t>
            </a:r>
            <a:r>
              <a:rPr lang="en-GB" sz="1600" b="1" dirty="0">
                <a:solidFill>
                  <a:srgbClr val="07365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92AA7-614E-3784-C828-A5055792A965}"/>
              </a:ext>
            </a:extLst>
          </p:cNvPr>
          <p:cNvSpPr txBox="1"/>
          <p:nvPr/>
        </p:nvSpPr>
        <p:spPr>
          <a:xfrm>
            <a:off x="475933" y="684014"/>
            <a:ext cx="5825807" cy="394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[1] F.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Rishan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B. De Silva, S.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Alawathugoda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S.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Nijabdeen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L.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Rupasinghe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and C.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Liyanapathirana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”Infinity Yoga Tutor: Yoga Posture Detection and Correction System,” 2020 5th International Conference on Information Technology Research (ICITR), 2020, pp. 1-6, doi10.1109/ICITR51448.2020.9310832.</a:t>
            </a:r>
          </a:p>
          <a:p>
            <a:pPr algn="just">
              <a:lnSpc>
                <a:spcPct val="150000"/>
              </a:lnSpc>
            </a:pPr>
            <a:endParaRPr lang="en-US" sz="8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[2] Agrawal, Y., Shah, Y., Sharma, A. ”Implementation of machine learning technique for identification of yoga poses”. In 2020 IEEE 9th International Conference on Communication Systems and Network Technologies (CSNT),2020, 40–43.doi:10.1109/CSNT48778.2020.9115758</a:t>
            </a:r>
          </a:p>
          <a:p>
            <a:pPr algn="just">
              <a:lnSpc>
                <a:spcPct val="150000"/>
              </a:lnSpc>
            </a:pPr>
            <a:endParaRPr lang="en-US" sz="8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[3]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Anilkumar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A., K.t., A.,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Sajan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S.,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K.a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., S, ”Pose Estimated Yoga Monitoring System”, SSRN Electronic Journal. doi:10.2139/ssrn.3882498 Zhang Z (2012) Microsoft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kinect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sensor and its effect, IEEE Multi 19:4–10. https://doi.org/10.1109/ MMUL.2012.24</a:t>
            </a:r>
          </a:p>
          <a:p>
            <a:pPr algn="just">
              <a:lnSpc>
                <a:spcPct val="150000"/>
              </a:lnSpc>
            </a:pPr>
            <a:endParaRPr lang="en-US" sz="8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[4] Chun J, Park S, Ji M ,” 3D human pose estimation from RGB-D images using deep learning method”. In: Proceedings of the 2018 International Conference on Sensor, Signal and Image Processing, 2018,pp 51–55, https://doi.org/10.1145/3290589.3290591</a:t>
            </a:r>
          </a:p>
          <a:p>
            <a:pPr algn="just">
              <a:lnSpc>
                <a:spcPct val="150000"/>
              </a:lnSpc>
            </a:pPr>
            <a:endParaRPr lang="en-US" sz="8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[5]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Kadbhane,S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Datir,K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Jagdale,T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Dhongade,S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Jagtap,G.”Yoga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Posture Recognition”, International Journal of Advanced Research in Computer and Communication Engineering, 2021,143–147. doi:10.17148/IJARCCE.2021.10128</a:t>
            </a:r>
          </a:p>
          <a:p>
            <a:pPr algn="just">
              <a:lnSpc>
                <a:spcPct val="150000"/>
              </a:lnSpc>
            </a:pP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[6]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Girija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Gireesh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Chiddarwar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Abhishek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Ranjane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Mugdha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Chindhe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,” AI-Based Yoga Pose Estimation for Android Application”, International Journal of Innovative Science and Research Technology,2020.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1C85E-9D2F-5AA6-B988-9A8F1578F49E}"/>
              </a:ext>
            </a:extLst>
          </p:cNvPr>
          <p:cNvSpPr/>
          <p:nvPr/>
        </p:nvSpPr>
        <p:spPr>
          <a:xfrm>
            <a:off x="6301740" y="1706880"/>
            <a:ext cx="579120" cy="108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26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F07EFA-C70F-F060-AD36-F0599540AA85}"/>
              </a:ext>
            </a:extLst>
          </p:cNvPr>
          <p:cNvSpPr txBox="1"/>
          <p:nvPr/>
        </p:nvSpPr>
        <p:spPr>
          <a:xfrm>
            <a:off x="652073" y="3792511"/>
            <a:ext cx="41297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</a:t>
            </a:r>
            <a:r>
              <a:rPr lang="en-GB" sz="40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2DA8-7A15-7227-55DC-5A2D1C7DBBF4}"/>
              </a:ext>
            </a:extLst>
          </p:cNvPr>
          <p:cNvPicPr/>
          <p:nvPr/>
        </p:nvPicPr>
        <p:blipFill rotWithShape="1">
          <a:blip r:embed="rId2"/>
          <a:srcRect l="40658" t="14386" r="2698" b="37544"/>
          <a:stretch/>
        </p:blipFill>
        <p:spPr>
          <a:xfrm>
            <a:off x="1806073" y="411163"/>
            <a:ext cx="6906127" cy="32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25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70A4C-04DC-AEF9-3B1B-DE4D2BE00A01}"/>
              </a:ext>
            </a:extLst>
          </p:cNvPr>
          <p:cNvGrpSpPr/>
          <p:nvPr/>
        </p:nvGrpSpPr>
        <p:grpSpPr>
          <a:xfrm>
            <a:off x="464695" y="419725"/>
            <a:ext cx="8247505" cy="4339570"/>
            <a:chOff x="464695" y="419725"/>
            <a:chExt cx="8247505" cy="43395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80FB2D3-4437-B3F1-46C8-887E2B616402}"/>
                </a:ext>
              </a:extLst>
            </p:cNvPr>
            <p:cNvPicPr/>
            <p:nvPr/>
          </p:nvPicPr>
          <p:blipFill rotWithShape="1">
            <a:blip r:embed="rId3"/>
            <a:srcRect l="3750" t="26328" r="5868" b="20904"/>
            <a:stretch/>
          </p:blipFill>
          <p:spPr>
            <a:xfrm>
              <a:off x="940282" y="492293"/>
              <a:ext cx="7353611" cy="270195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0C049C4-FE7A-9EA8-6FD3-C9409517895F}"/>
                </a:ext>
              </a:extLst>
            </p:cNvPr>
            <p:cNvSpPr txBox="1"/>
            <p:nvPr/>
          </p:nvSpPr>
          <p:spPr>
            <a:xfrm>
              <a:off x="464695" y="419725"/>
              <a:ext cx="253333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INTRO</a:t>
              </a:r>
              <a:r>
                <a:rPr lang="en-GB" sz="1600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DUCTION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F5B47D-67BE-6C0B-57E1-DCD6E42B6532}"/>
                </a:ext>
              </a:extLst>
            </p:cNvPr>
            <p:cNvPicPr/>
            <p:nvPr/>
          </p:nvPicPr>
          <p:blipFill rotWithShape="1">
            <a:blip r:embed="rId4">
              <a:clrChange>
                <a:clrFrom>
                  <a:srgbClr val="FFFEFB"/>
                </a:clrFrom>
                <a:clrTo>
                  <a:srgbClr val="FFFEFB">
                    <a:alpha val="0"/>
                  </a:srgbClr>
                </a:clrTo>
              </a:clrChange>
            </a:blip>
            <a:srcRect l="55097" t="35632" r="2499" b="4368"/>
            <a:stretch/>
          </p:blipFill>
          <p:spPr>
            <a:xfrm>
              <a:off x="6306480" y="2610239"/>
              <a:ext cx="2405720" cy="2149056"/>
            </a:xfrm>
            <a:prstGeom prst="rect">
              <a:avLst/>
            </a:prstGeom>
            <a:solidFill>
              <a:schemeClr val="lt1"/>
            </a:solidFill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969AF0-60C9-401F-D639-4F6FF54269DE}"/>
                </a:ext>
              </a:extLst>
            </p:cNvPr>
            <p:cNvSpPr txBox="1"/>
            <p:nvPr/>
          </p:nvSpPr>
          <p:spPr>
            <a:xfrm>
              <a:off x="940282" y="3277249"/>
              <a:ext cx="253333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BENEFITS OF </a:t>
              </a:r>
              <a:r>
                <a:rPr lang="en-GB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YOGA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ACD7BF-C255-31A0-6E2F-264F2C7BEE9A}"/>
                </a:ext>
              </a:extLst>
            </p:cNvPr>
            <p:cNvSpPr txBox="1"/>
            <p:nvPr/>
          </p:nvSpPr>
          <p:spPr>
            <a:xfrm>
              <a:off x="904311" y="3573794"/>
              <a:ext cx="38664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Yoga improves flexibility.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Yoga helps with stress relief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Yoga improves mental health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Yoga will likely increase your strength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b="1" dirty="0">
                  <a:solidFill>
                    <a:srgbClr val="073657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Yoga may reduce anxiety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14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D7965-FE24-5980-88B9-C8000C178F32}"/>
              </a:ext>
            </a:extLst>
          </p:cNvPr>
          <p:cNvSpPr txBox="1"/>
          <p:nvPr/>
        </p:nvSpPr>
        <p:spPr>
          <a:xfrm>
            <a:off x="457200" y="779537"/>
            <a:ext cx="5493544" cy="400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Incorrect posture while performing yoga can lead to serious harm to muscles and ligaments of the body.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Our approach aims to automatically recognize the user’s Yoga poses in real-time and provide concise feedback to the practitioner.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Mediapipe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algorithm extracts body landmarks of each of the key points to enable angle calculation of each body joint.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 that proper instructions can be delivered to help them in a very convenient manner so that they can adjust their poses and learn about their incorrectness in real-time.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BF594-DA93-96FE-0817-C49C6E759AEA}"/>
              </a:ext>
            </a:extLst>
          </p:cNvPr>
          <p:cNvSpPr txBox="1"/>
          <p:nvPr/>
        </p:nvSpPr>
        <p:spPr>
          <a:xfrm>
            <a:off x="464344" y="418306"/>
            <a:ext cx="50520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</a:t>
            </a:r>
            <a:r>
              <a:rPr lang="en-US" sz="16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93CD8-D562-5D62-E177-7E17FE5D9019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  <a14:imgEffect>
                      <a14:colorTemperature colorTemp="6502"/>
                    </a14:imgEffect>
                    <a14:imgEffect>
                      <a14:saturation sat="90000"/>
                    </a14:imgEffect>
                  </a14:imgLayer>
                </a14:imgProps>
              </a:ext>
            </a:extLst>
          </a:blip>
          <a:srcRect l="28695" t="30870" r="52066" b="10869"/>
          <a:stretch/>
        </p:blipFill>
        <p:spPr>
          <a:xfrm>
            <a:off x="6293644" y="804173"/>
            <a:ext cx="2207418" cy="35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      MO</a:t>
            </a:r>
            <a:r>
              <a:rPr lang="en" sz="16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DULES</a:t>
            </a:r>
            <a:endParaRPr sz="1600" dirty="0">
              <a:solidFill>
                <a:schemeClr val="accent6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grpSp>
        <p:nvGrpSpPr>
          <p:cNvPr id="882" name="Google Shape;882;p30"/>
          <p:cNvGrpSpPr/>
          <p:nvPr/>
        </p:nvGrpSpPr>
        <p:grpSpPr>
          <a:xfrm flipH="1">
            <a:off x="457113" y="1099381"/>
            <a:ext cx="2755745" cy="3632549"/>
            <a:chOff x="1822875" y="238125"/>
            <a:chExt cx="3974250" cy="5238750"/>
          </a:xfrm>
        </p:grpSpPr>
        <p:sp>
          <p:nvSpPr>
            <p:cNvPr id="883" name="Google Shape;883;p30"/>
            <p:cNvSpPr/>
            <p:nvPr/>
          </p:nvSpPr>
          <p:spPr>
            <a:xfrm>
              <a:off x="1822875" y="4614025"/>
              <a:ext cx="3974250" cy="862850"/>
            </a:xfrm>
            <a:custGeom>
              <a:avLst/>
              <a:gdLst/>
              <a:ahLst/>
              <a:cxnLst/>
              <a:rect l="l" t="t" r="r" b="b"/>
              <a:pathLst>
                <a:path w="158970" h="34514" extrusionOk="0">
                  <a:moveTo>
                    <a:pt x="11822" y="0"/>
                  </a:moveTo>
                  <a:lnTo>
                    <a:pt x="11432" y="44"/>
                  </a:lnTo>
                  <a:lnTo>
                    <a:pt x="11086" y="130"/>
                  </a:lnTo>
                  <a:lnTo>
                    <a:pt x="10696" y="217"/>
                  </a:lnTo>
                  <a:lnTo>
                    <a:pt x="10350" y="390"/>
                  </a:lnTo>
                  <a:lnTo>
                    <a:pt x="10003" y="520"/>
                  </a:lnTo>
                  <a:lnTo>
                    <a:pt x="9657" y="737"/>
                  </a:lnTo>
                  <a:lnTo>
                    <a:pt x="9354" y="953"/>
                  </a:lnTo>
                  <a:lnTo>
                    <a:pt x="9051" y="1170"/>
                  </a:lnTo>
                  <a:lnTo>
                    <a:pt x="8791" y="1429"/>
                  </a:lnTo>
                  <a:lnTo>
                    <a:pt x="8531" y="1733"/>
                  </a:lnTo>
                  <a:lnTo>
                    <a:pt x="8271" y="2036"/>
                  </a:lnTo>
                  <a:lnTo>
                    <a:pt x="8055" y="2339"/>
                  </a:lnTo>
                  <a:lnTo>
                    <a:pt x="7881" y="2685"/>
                  </a:lnTo>
                  <a:lnTo>
                    <a:pt x="7708" y="3075"/>
                  </a:lnTo>
                  <a:lnTo>
                    <a:pt x="7578" y="3421"/>
                  </a:lnTo>
                  <a:lnTo>
                    <a:pt x="173" y="28321"/>
                  </a:lnTo>
                  <a:lnTo>
                    <a:pt x="43" y="28884"/>
                  </a:lnTo>
                  <a:lnTo>
                    <a:pt x="0" y="29447"/>
                  </a:lnTo>
                  <a:lnTo>
                    <a:pt x="0" y="30010"/>
                  </a:lnTo>
                  <a:lnTo>
                    <a:pt x="43" y="30573"/>
                  </a:lnTo>
                  <a:lnTo>
                    <a:pt x="217" y="31136"/>
                  </a:lnTo>
                  <a:lnTo>
                    <a:pt x="390" y="31613"/>
                  </a:lnTo>
                  <a:lnTo>
                    <a:pt x="650" y="32132"/>
                  </a:lnTo>
                  <a:lnTo>
                    <a:pt x="953" y="32565"/>
                  </a:lnTo>
                  <a:lnTo>
                    <a:pt x="1299" y="32998"/>
                  </a:lnTo>
                  <a:lnTo>
                    <a:pt x="1689" y="33388"/>
                  </a:lnTo>
                  <a:lnTo>
                    <a:pt x="2122" y="33691"/>
                  </a:lnTo>
                  <a:lnTo>
                    <a:pt x="2598" y="33994"/>
                  </a:lnTo>
                  <a:lnTo>
                    <a:pt x="3118" y="34211"/>
                  </a:lnTo>
                  <a:lnTo>
                    <a:pt x="3638" y="34384"/>
                  </a:lnTo>
                  <a:lnTo>
                    <a:pt x="4244" y="34471"/>
                  </a:lnTo>
                  <a:lnTo>
                    <a:pt x="4807" y="34514"/>
                  </a:lnTo>
                  <a:lnTo>
                    <a:pt x="154163" y="34514"/>
                  </a:lnTo>
                  <a:lnTo>
                    <a:pt x="154769" y="34471"/>
                  </a:lnTo>
                  <a:lnTo>
                    <a:pt x="155332" y="34384"/>
                  </a:lnTo>
                  <a:lnTo>
                    <a:pt x="155895" y="34211"/>
                  </a:lnTo>
                  <a:lnTo>
                    <a:pt x="156415" y="33951"/>
                  </a:lnTo>
                  <a:lnTo>
                    <a:pt x="156891" y="33691"/>
                  </a:lnTo>
                  <a:lnTo>
                    <a:pt x="157324" y="33345"/>
                  </a:lnTo>
                  <a:lnTo>
                    <a:pt x="157714" y="32955"/>
                  </a:lnTo>
                  <a:lnTo>
                    <a:pt x="158061" y="32522"/>
                  </a:lnTo>
                  <a:lnTo>
                    <a:pt x="158364" y="32046"/>
                  </a:lnTo>
                  <a:lnTo>
                    <a:pt x="158624" y="31569"/>
                  </a:lnTo>
                  <a:lnTo>
                    <a:pt x="158797" y="31006"/>
                  </a:lnTo>
                  <a:lnTo>
                    <a:pt x="158927" y="30487"/>
                  </a:lnTo>
                  <a:lnTo>
                    <a:pt x="158970" y="29924"/>
                  </a:lnTo>
                  <a:lnTo>
                    <a:pt x="158970" y="29317"/>
                  </a:lnTo>
                  <a:lnTo>
                    <a:pt x="158883" y="28755"/>
                  </a:lnTo>
                  <a:lnTo>
                    <a:pt x="158753" y="28148"/>
                  </a:lnTo>
                  <a:lnTo>
                    <a:pt x="150482" y="3292"/>
                  </a:lnTo>
                  <a:lnTo>
                    <a:pt x="150352" y="2945"/>
                  </a:lnTo>
                  <a:lnTo>
                    <a:pt x="150179" y="2599"/>
                  </a:lnTo>
                  <a:lnTo>
                    <a:pt x="149963" y="2252"/>
                  </a:lnTo>
                  <a:lnTo>
                    <a:pt x="149746" y="1949"/>
                  </a:lnTo>
                  <a:lnTo>
                    <a:pt x="149530" y="1646"/>
                  </a:lnTo>
                  <a:lnTo>
                    <a:pt x="149270" y="1386"/>
                  </a:lnTo>
                  <a:lnTo>
                    <a:pt x="149010" y="1126"/>
                  </a:lnTo>
                  <a:lnTo>
                    <a:pt x="148707" y="910"/>
                  </a:lnTo>
                  <a:lnTo>
                    <a:pt x="148404" y="693"/>
                  </a:lnTo>
                  <a:lnTo>
                    <a:pt x="148057" y="520"/>
                  </a:lnTo>
                  <a:lnTo>
                    <a:pt x="147754" y="347"/>
                  </a:lnTo>
                  <a:lnTo>
                    <a:pt x="147364" y="217"/>
                  </a:lnTo>
                  <a:lnTo>
                    <a:pt x="147018" y="130"/>
                  </a:lnTo>
                  <a:lnTo>
                    <a:pt x="146628" y="44"/>
                  </a:lnTo>
                  <a:lnTo>
                    <a:pt x="1462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215850" y="2581975"/>
              <a:ext cx="3158000" cy="2500850"/>
            </a:xfrm>
            <a:custGeom>
              <a:avLst/>
              <a:gdLst/>
              <a:ahLst/>
              <a:cxnLst/>
              <a:rect l="l" t="t" r="r" b="b"/>
              <a:pathLst>
                <a:path w="126320" h="100034" extrusionOk="0">
                  <a:moveTo>
                    <a:pt x="80590" y="0"/>
                  </a:moveTo>
                  <a:lnTo>
                    <a:pt x="45470" y="5023"/>
                  </a:lnTo>
                  <a:lnTo>
                    <a:pt x="43954" y="7881"/>
                  </a:lnTo>
                  <a:lnTo>
                    <a:pt x="43348" y="9137"/>
                  </a:lnTo>
                  <a:lnTo>
                    <a:pt x="42742" y="10436"/>
                  </a:lnTo>
                  <a:lnTo>
                    <a:pt x="42179" y="11736"/>
                  </a:lnTo>
                  <a:lnTo>
                    <a:pt x="41702" y="13035"/>
                  </a:lnTo>
                  <a:lnTo>
                    <a:pt x="41226" y="14334"/>
                  </a:lnTo>
                  <a:lnTo>
                    <a:pt x="40793" y="15676"/>
                  </a:lnTo>
                  <a:lnTo>
                    <a:pt x="40403" y="17062"/>
                  </a:lnTo>
                  <a:lnTo>
                    <a:pt x="40100" y="18404"/>
                  </a:lnTo>
                  <a:lnTo>
                    <a:pt x="39191" y="22345"/>
                  </a:lnTo>
                  <a:lnTo>
                    <a:pt x="15980" y="92801"/>
                  </a:lnTo>
                  <a:lnTo>
                    <a:pt x="823" y="97695"/>
                  </a:lnTo>
                  <a:lnTo>
                    <a:pt x="607" y="97781"/>
                  </a:lnTo>
                  <a:lnTo>
                    <a:pt x="390" y="97911"/>
                  </a:lnTo>
                  <a:lnTo>
                    <a:pt x="260" y="98041"/>
                  </a:lnTo>
                  <a:lnTo>
                    <a:pt x="130" y="98214"/>
                  </a:lnTo>
                  <a:lnTo>
                    <a:pt x="44" y="98431"/>
                  </a:lnTo>
                  <a:lnTo>
                    <a:pt x="0" y="98604"/>
                  </a:lnTo>
                  <a:lnTo>
                    <a:pt x="0" y="98821"/>
                  </a:lnTo>
                  <a:lnTo>
                    <a:pt x="0" y="98994"/>
                  </a:lnTo>
                  <a:lnTo>
                    <a:pt x="44" y="99210"/>
                  </a:lnTo>
                  <a:lnTo>
                    <a:pt x="130" y="99384"/>
                  </a:lnTo>
                  <a:lnTo>
                    <a:pt x="217" y="99557"/>
                  </a:lnTo>
                  <a:lnTo>
                    <a:pt x="347" y="99730"/>
                  </a:lnTo>
                  <a:lnTo>
                    <a:pt x="520" y="99817"/>
                  </a:lnTo>
                  <a:lnTo>
                    <a:pt x="737" y="99947"/>
                  </a:lnTo>
                  <a:lnTo>
                    <a:pt x="953" y="99990"/>
                  </a:lnTo>
                  <a:lnTo>
                    <a:pt x="1170" y="100033"/>
                  </a:lnTo>
                  <a:lnTo>
                    <a:pt x="22302" y="100033"/>
                  </a:lnTo>
                  <a:lnTo>
                    <a:pt x="22822" y="99990"/>
                  </a:lnTo>
                  <a:lnTo>
                    <a:pt x="23341" y="99903"/>
                  </a:lnTo>
                  <a:lnTo>
                    <a:pt x="23818" y="99730"/>
                  </a:lnTo>
                  <a:lnTo>
                    <a:pt x="24294" y="99557"/>
                  </a:lnTo>
                  <a:lnTo>
                    <a:pt x="24727" y="99297"/>
                  </a:lnTo>
                  <a:lnTo>
                    <a:pt x="25160" y="98994"/>
                  </a:lnTo>
                  <a:lnTo>
                    <a:pt x="25507" y="98604"/>
                  </a:lnTo>
                  <a:lnTo>
                    <a:pt x="25853" y="98214"/>
                  </a:lnTo>
                  <a:lnTo>
                    <a:pt x="26156" y="97781"/>
                  </a:lnTo>
                  <a:lnTo>
                    <a:pt x="26373" y="97305"/>
                  </a:lnTo>
                  <a:lnTo>
                    <a:pt x="26546" y="96829"/>
                  </a:lnTo>
                  <a:lnTo>
                    <a:pt x="26633" y="96309"/>
                  </a:lnTo>
                  <a:lnTo>
                    <a:pt x="26676" y="95789"/>
                  </a:lnTo>
                  <a:lnTo>
                    <a:pt x="26676" y="95313"/>
                  </a:lnTo>
                  <a:lnTo>
                    <a:pt x="26589" y="94793"/>
                  </a:lnTo>
                  <a:lnTo>
                    <a:pt x="26459" y="94274"/>
                  </a:lnTo>
                  <a:lnTo>
                    <a:pt x="25983" y="92801"/>
                  </a:lnTo>
                  <a:lnTo>
                    <a:pt x="63138" y="17885"/>
                  </a:lnTo>
                  <a:lnTo>
                    <a:pt x="100336" y="92801"/>
                  </a:lnTo>
                  <a:lnTo>
                    <a:pt x="99860" y="94274"/>
                  </a:lnTo>
                  <a:lnTo>
                    <a:pt x="99687" y="94793"/>
                  </a:lnTo>
                  <a:lnTo>
                    <a:pt x="99644" y="95313"/>
                  </a:lnTo>
                  <a:lnTo>
                    <a:pt x="99644" y="95789"/>
                  </a:lnTo>
                  <a:lnTo>
                    <a:pt x="99687" y="96309"/>
                  </a:lnTo>
                  <a:lnTo>
                    <a:pt x="99774" y="96829"/>
                  </a:lnTo>
                  <a:lnTo>
                    <a:pt x="99947" y="97305"/>
                  </a:lnTo>
                  <a:lnTo>
                    <a:pt x="100163" y="97781"/>
                  </a:lnTo>
                  <a:lnTo>
                    <a:pt x="100466" y="98214"/>
                  </a:lnTo>
                  <a:lnTo>
                    <a:pt x="100770" y="98604"/>
                  </a:lnTo>
                  <a:lnTo>
                    <a:pt x="101159" y="98994"/>
                  </a:lnTo>
                  <a:lnTo>
                    <a:pt x="101549" y="99297"/>
                  </a:lnTo>
                  <a:lnTo>
                    <a:pt x="102025" y="99557"/>
                  </a:lnTo>
                  <a:lnTo>
                    <a:pt x="102458" y="99730"/>
                  </a:lnTo>
                  <a:lnTo>
                    <a:pt x="102978" y="99903"/>
                  </a:lnTo>
                  <a:lnTo>
                    <a:pt x="103454" y="99990"/>
                  </a:lnTo>
                  <a:lnTo>
                    <a:pt x="103974" y="100033"/>
                  </a:lnTo>
                  <a:lnTo>
                    <a:pt x="125107" y="100033"/>
                  </a:lnTo>
                  <a:lnTo>
                    <a:pt x="125366" y="99990"/>
                  </a:lnTo>
                  <a:lnTo>
                    <a:pt x="125583" y="99947"/>
                  </a:lnTo>
                  <a:lnTo>
                    <a:pt x="125756" y="99817"/>
                  </a:lnTo>
                  <a:lnTo>
                    <a:pt x="125929" y="99730"/>
                  </a:lnTo>
                  <a:lnTo>
                    <a:pt x="126059" y="99557"/>
                  </a:lnTo>
                  <a:lnTo>
                    <a:pt x="126189" y="99384"/>
                  </a:lnTo>
                  <a:lnTo>
                    <a:pt x="126276" y="99210"/>
                  </a:lnTo>
                  <a:lnTo>
                    <a:pt x="126319" y="98994"/>
                  </a:lnTo>
                  <a:lnTo>
                    <a:pt x="126319" y="98821"/>
                  </a:lnTo>
                  <a:lnTo>
                    <a:pt x="126319" y="98604"/>
                  </a:lnTo>
                  <a:lnTo>
                    <a:pt x="126276" y="98431"/>
                  </a:lnTo>
                  <a:lnTo>
                    <a:pt x="126189" y="98214"/>
                  </a:lnTo>
                  <a:lnTo>
                    <a:pt x="126059" y="98041"/>
                  </a:lnTo>
                  <a:lnTo>
                    <a:pt x="125886" y="97911"/>
                  </a:lnTo>
                  <a:lnTo>
                    <a:pt x="125713" y="97781"/>
                  </a:lnTo>
                  <a:lnTo>
                    <a:pt x="125496" y="97695"/>
                  </a:lnTo>
                  <a:lnTo>
                    <a:pt x="110296" y="92801"/>
                  </a:lnTo>
                  <a:lnTo>
                    <a:pt x="80590" y="0"/>
                  </a:lnTo>
                  <a:close/>
                </a:path>
              </a:pathLst>
            </a:custGeom>
            <a:solidFill>
              <a:srgbClr val="E38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1906225" y="238125"/>
              <a:ext cx="2529000" cy="3479525"/>
            </a:xfrm>
            <a:custGeom>
              <a:avLst/>
              <a:gdLst/>
              <a:ahLst/>
              <a:cxnLst/>
              <a:rect l="l" t="t" r="r" b="b"/>
              <a:pathLst>
                <a:path w="101160" h="139181" extrusionOk="0">
                  <a:moveTo>
                    <a:pt x="100033" y="0"/>
                  </a:moveTo>
                  <a:lnTo>
                    <a:pt x="99903" y="43"/>
                  </a:lnTo>
                  <a:lnTo>
                    <a:pt x="99773" y="87"/>
                  </a:lnTo>
                  <a:lnTo>
                    <a:pt x="99644" y="217"/>
                  </a:lnTo>
                  <a:lnTo>
                    <a:pt x="88298" y="14420"/>
                  </a:lnTo>
                  <a:lnTo>
                    <a:pt x="53611" y="49497"/>
                  </a:lnTo>
                  <a:lnTo>
                    <a:pt x="52658" y="50536"/>
                  </a:lnTo>
                  <a:lnTo>
                    <a:pt x="51749" y="51576"/>
                  </a:lnTo>
                  <a:lnTo>
                    <a:pt x="50883" y="52658"/>
                  </a:lnTo>
                  <a:lnTo>
                    <a:pt x="50017" y="53784"/>
                  </a:lnTo>
                  <a:lnTo>
                    <a:pt x="35510" y="73661"/>
                  </a:lnTo>
                  <a:lnTo>
                    <a:pt x="34687" y="74787"/>
                  </a:lnTo>
                  <a:lnTo>
                    <a:pt x="33908" y="75956"/>
                  </a:lnTo>
                  <a:lnTo>
                    <a:pt x="33215" y="77168"/>
                  </a:lnTo>
                  <a:lnTo>
                    <a:pt x="32522" y="78381"/>
                  </a:lnTo>
                  <a:lnTo>
                    <a:pt x="10220" y="123071"/>
                  </a:lnTo>
                  <a:lnTo>
                    <a:pt x="130" y="138184"/>
                  </a:lnTo>
                  <a:lnTo>
                    <a:pt x="44" y="138314"/>
                  </a:lnTo>
                  <a:lnTo>
                    <a:pt x="0" y="138444"/>
                  </a:lnTo>
                  <a:lnTo>
                    <a:pt x="0" y="138617"/>
                  </a:lnTo>
                  <a:lnTo>
                    <a:pt x="44" y="138747"/>
                  </a:lnTo>
                  <a:lnTo>
                    <a:pt x="130" y="138877"/>
                  </a:lnTo>
                  <a:lnTo>
                    <a:pt x="217" y="138964"/>
                  </a:lnTo>
                  <a:lnTo>
                    <a:pt x="347" y="139050"/>
                  </a:lnTo>
                  <a:lnTo>
                    <a:pt x="520" y="139094"/>
                  </a:lnTo>
                  <a:lnTo>
                    <a:pt x="607" y="139137"/>
                  </a:lnTo>
                  <a:lnTo>
                    <a:pt x="1126" y="139180"/>
                  </a:lnTo>
                  <a:lnTo>
                    <a:pt x="1603" y="139180"/>
                  </a:lnTo>
                  <a:lnTo>
                    <a:pt x="2122" y="139094"/>
                  </a:lnTo>
                  <a:lnTo>
                    <a:pt x="2599" y="138964"/>
                  </a:lnTo>
                  <a:lnTo>
                    <a:pt x="3075" y="138791"/>
                  </a:lnTo>
                  <a:lnTo>
                    <a:pt x="3508" y="138574"/>
                  </a:lnTo>
                  <a:lnTo>
                    <a:pt x="3898" y="138271"/>
                  </a:lnTo>
                  <a:lnTo>
                    <a:pt x="4288" y="137968"/>
                  </a:lnTo>
                  <a:lnTo>
                    <a:pt x="10437" y="131949"/>
                  </a:lnTo>
                  <a:lnTo>
                    <a:pt x="10740" y="131689"/>
                  </a:lnTo>
                  <a:lnTo>
                    <a:pt x="11043" y="131559"/>
                  </a:lnTo>
                  <a:lnTo>
                    <a:pt x="11389" y="131429"/>
                  </a:lnTo>
                  <a:lnTo>
                    <a:pt x="11779" y="131429"/>
                  </a:lnTo>
                  <a:lnTo>
                    <a:pt x="12126" y="131472"/>
                  </a:lnTo>
                  <a:lnTo>
                    <a:pt x="12472" y="131559"/>
                  </a:lnTo>
                  <a:lnTo>
                    <a:pt x="12818" y="131775"/>
                  </a:lnTo>
                  <a:lnTo>
                    <a:pt x="13078" y="132035"/>
                  </a:lnTo>
                  <a:lnTo>
                    <a:pt x="13988" y="133031"/>
                  </a:lnTo>
                  <a:lnTo>
                    <a:pt x="14248" y="133291"/>
                  </a:lnTo>
                  <a:lnTo>
                    <a:pt x="14551" y="133507"/>
                  </a:lnTo>
                  <a:lnTo>
                    <a:pt x="14854" y="133637"/>
                  </a:lnTo>
                  <a:lnTo>
                    <a:pt x="15200" y="133767"/>
                  </a:lnTo>
                  <a:lnTo>
                    <a:pt x="15547" y="133854"/>
                  </a:lnTo>
                  <a:lnTo>
                    <a:pt x="16240" y="133854"/>
                  </a:lnTo>
                  <a:lnTo>
                    <a:pt x="16586" y="133767"/>
                  </a:lnTo>
                  <a:lnTo>
                    <a:pt x="16759" y="133724"/>
                  </a:lnTo>
                  <a:lnTo>
                    <a:pt x="16932" y="133594"/>
                  </a:lnTo>
                  <a:lnTo>
                    <a:pt x="17019" y="133464"/>
                  </a:lnTo>
                  <a:lnTo>
                    <a:pt x="17149" y="133334"/>
                  </a:lnTo>
                  <a:lnTo>
                    <a:pt x="17192" y="133161"/>
                  </a:lnTo>
                  <a:lnTo>
                    <a:pt x="17236" y="132988"/>
                  </a:lnTo>
                  <a:lnTo>
                    <a:pt x="17192" y="132815"/>
                  </a:lnTo>
                  <a:lnTo>
                    <a:pt x="17149" y="132641"/>
                  </a:lnTo>
                  <a:lnTo>
                    <a:pt x="14724" y="126362"/>
                  </a:lnTo>
                  <a:lnTo>
                    <a:pt x="45557" y="84747"/>
                  </a:lnTo>
                  <a:lnTo>
                    <a:pt x="57855" y="98777"/>
                  </a:lnTo>
                  <a:lnTo>
                    <a:pt x="59674" y="98864"/>
                  </a:lnTo>
                  <a:lnTo>
                    <a:pt x="61449" y="98907"/>
                  </a:lnTo>
                  <a:lnTo>
                    <a:pt x="64914" y="98907"/>
                  </a:lnTo>
                  <a:lnTo>
                    <a:pt x="66646" y="98821"/>
                  </a:lnTo>
                  <a:lnTo>
                    <a:pt x="68291" y="98734"/>
                  </a:lnTo>
                  <a:lnTo>
                    <a:pt x="69937" y="98647"/>
                  </a:lnTo>
                  <a:lnTo>
                    <a:pt x="71496" y="98474"/>
                  </a:lnTo>
                  <a:lnTo>
                    <a:pt x="73055" y="98301"/>
                  </a:lnTo>
                  <a:lnTo>
                    <a:pt x="74570" y="98128"/>
                  </a:lnTo>
                  <a:lnTo>
                    <a:pt x="77472" y="97695"/>
                  </a:lnTo>
                  <a:lnTo>
                    <a:pt x="80200" y="97218"/>
                  </a:lnTo>
                  <a:lnTo>
                    <a:pt x="82668" y="96699"/>
                  </a:lnTo>
                  <a:lnTo>
                    <a:pt x="84963" y="96179"/>
                  </a:lnTo>
                  <a:lnTo>
                    <a:pt x="86955" y="95659"/>
                  </a:lnTo>
                  <a:lnTo>
                    <a:pt x="88731" y="95140"/>
                  </a:lnTo>
                  <a:lnTo>
                    <a:pt x="90203" y="94707"/>
                  </a:lnTo>
                  <a:lnTo>
                    <a:pt x="92239" y="94014"/>
                  </a:lnTo>
                  <a:lnTo>
                    <a:pt x="92975" y="93754"/>
                  </a:lnTo>
                  <a:lnTo>
                    <a:pt x="90680" y="89034"/>
                  </a:lnTo>
                  <a:lnTo>
                    <a:pt x="89640" y="86912"/>
                  </a:lnTo>
                  <a:lnTo>
                    <a:pt x="88514" y="84877"/>
                  </a:lnTo>
                  <a:lnTo>
                    <a:pt x="87345" y="82885"/>
                  </a:lnTo>
                  <a:lnTo>
                    <a:pt x="86133" y="80893"/>
                  </a:lnTo>
                  <a:lnTo>
                    <a:pt x="84834" y="78944"/>
                  </a:lnTo>
                  <a:lnTo>
                    <a:pt x="83491" y="77082"/>
                  </a:lnTo>
                  <a:lnTo>
                    <a:pt x="82105" y="75220"/>
                  </a:lnTo>
                  <a:lnTo>
                    <a:pt x="80633" y="73444"/>
                  </a:lnTo>
                  <a:lnTo>
                    <a:pt x="79117" y="71669"/>
                  </a:lnTo>
                  <a:lnTo>
                    <a:pt x="77558" y="69937"/>
                  </a:lnTo>
                  <a:lnTo>
                    <a:pt x="75913" y="68291"/>
                  </a:lnTo>
                  <a:lnTo>
                    <a:pt x="74267" y="66689"/>
                  </a:lnTo>
                  <a:lnTo>
                    <a:pt x="72535" y="65130"/>
                  </a:lnTo>
                  <a:lnTo>
                    <a:pt x="70760" y="63614"/>
                  </a:lnTo>
                  <a:lnTo>
                    <a:pt x="68941" y="62142"/>
                  </a:lnTo>
                  <a:lnTo>
                    <a:pt x="67079" y="60756"/>
                  </a:lnTo>
                  <a:lnTo>
                    <a:pt x="65693" y="59760"/>
                  </a:lnTo>
                  <a:lnTo>
                    <a:pt x="92802" y="17712"/>
                  </a:lnTo>
                  <a:lnTo>
                    <a:pt x="99557" y="18145"/>
                  </a:lnTo>
                  <a:lnTo>
                    <a:pt x="99730" y="18145"/>
                  </a:lnTo>
                  <a:lnTo>
                    <a:pt x="99903" y="18101"/>
                  </a:lnTo>
                  <a:lnTo>
                    <a:pt x="100077" y="18015"/>
                  </a:lnTo>
                  <a:lnTo>
                    <a:pt x="100207" y="17885"/>
                  </a:lnTo>
                  <a:lnTo>
                    <a:pt x="100336" y="17755"/>
                  </a:lnTo>
                  <a:lnTo>
                    <a:pt x="100380" y="17625"/>
                  </a:lnTo>
                  <a:lnTo>
                    <a:pt x="100466" y="17452"/>
                  </a:lnTo>
                  <a:lnTo>
                    <a:pt x="100466" y="17235"/>
                  </a:lnTo>
                  <a:lnTo>
                    <a:pt x="100423" y="16889"/>
                  </a:lnTo>
                  <a:lnTo>
                    <a:pt x="100336" y="16542"/>
                  </a:lnTo>
                  <a:lnTo>
                    <a:pt x="100207" y="16239"/>
                  </a:lnTo>
                  <a:lnTo>
                    <a:pt x="100033" y="15893"/>
                  </a:lnTo>
                  <a:lnTo>
                    <a:pt x="99817" y="15633"/>
                  </a:lnTo>
                  <a:lnTo>
                    <a:pt x="99557" y="15373"/>
                  </a:lnTo>
                  <a:lnTo>
                    <a:pt x="99297" y="15157"/>
                  </a:lnTo>
                  <a:lnTo>
                    <a:pt x="98951" y="14983"/>
                  </a:lnTo>
                  <a:lnTo>
                    <a:pt x="97738" y="14420"/>
                  </a:lnTo>
                  <a:lnTo>
                    <a:pt x="97392" y="14247"/>
                  </a:lnTo>
                  <a:lnTo>
                    <a:pt x="97132" y="13987"/>
                  </a:lnTo>
                  <a:lnTo>
                    <a:pt x="96915" y="13684"/>
                  </a:lnTo>
                  <a:lnTo>
                    <a:pt x="96742" y="13381"/>
                  </a:lnTo>
                  <a:lnTo>
                    <a:pt x="96656" y="13035"/>
                  </a:lnTo>
                  <a:lnTo>
                    <a:pt x="96656" y="12645"/>
                  </a:lnTo>
                  <a:lnTo>
                    <a:pt x="96699" y="12298"/>
                  </a:lnTo>
                  <a:lnTo>
                    <a:pt x="96829" y="11909"/>
                  </a:lnTo>
                  <a:lnTo>
                    <a:pt x="100726" y="4287"/>
                  </a:lnTo>
                  <a:lnTo>
                    <a:pt x="100899" y="3811"/>
                  </a:lnTo>
                  <a:lnTo>
                    <a:pt x="101073" y="3334"/>
                  </a:lnTo>
                  <a:lnTo>
                    <a:pt x="101159" y="2815"/>
                  </a:lnTo>
                  <a:lnTo>
                    <a:pt x="101159" y="2338"/>
                  </a:lnTo>
                  <a:lnTo>
                    <a:pt x="101159" y="1819"/>
                  </a:lnTo>
                  <a:lnTo>
                    <a:pt x="101073" y="1342"/>
                  </a:lnTo>
                  <a:lnTo>
                    <a:pt x="100899" y="866"/>
                  </a:lnTo>
                  <a:lnTo>
                    <a:pt x="100726" y="390"/>
                  </a:lnTo>
                  <a:lnTo>
                    <a:pt x="100683" y="303"/>
                  </a:lnTo>
                  <a:lnTo>
                    <a:pt x="100596" y="173"/>
                  </a:lnTo>
                  <a:lnTo>
                    <a:pt x="100466" y="87"/>
                  </a:lnTo>
                  <a:lnTo>
                    <a:pt x="100336" y="0"/>
                  </a:lnTo>
                  <a:close/>
                </a:path>
              </a:pathLst>
            </a:custGeom>
            <a:solidFill>
              <a:srgbClr val="E38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638075" y="1288250"/>
              <a:ext cx="1592525" cy="1422575"/>
            </a:xfrm>
            <a:custGeom>
              <a:avLst/>
              <a:gdLst/>
              <a:ahLst/>
              <a:cxnLst/>
              <a:rect l="l" t="t" r="r" b="b"/>
              <a:pathLst>
                <a:path w="63701" h="56903" extrusionOk="0">
                  <a:moveTo>
                    <a:pt x="31785" y="0"/>
                  </a:moveTo>
                  <a:lnTo>
                    <a:pt x="24337" y="7492"/>
                  </a:lnTo>
                  <a:lnTo>
                    <a:pt x="23384" y="8531"/>
                  </a:lnTo>
                  <a:lnTo>
                    <a:pt x="22475" y="9571"/>
                  </a:lnTo>
                  <a:lnTo>
                    <a:pt x="21609" y="10653"/>
                  </a:lnTo>
                  <a:lnTo>
                    <a:pt x="20743" y="11779"/>
                  </a:lnTo>
                  <a:lnTo>
                    <a:pt x="6236" y="31656"/>
                  </a:lnTo>
                  <a:lnTo>
                    <a:pt x="5413" y="32782"/>
                  </a:lnTo>
                  <a:lnTo>
                    <a:pt x="4634" y="33951"/>
                  </a:lnTo>
                  <a:lnTo>
                    <a:pt x="3941" y="35163"/>
                  </a:lnTo>
                  <a:lnTo>
                    <a:pt x="3248" y="36376"/>
                  </a:lnTo>
                  <a:lnTo>
                    <a:pt x="0" y="42872"/>
                  </a:lnTo>
                  <a:lnTo>
                    <a:pt x="10783" y="50190"/>
                  </a:lnTo>
                  <a:lnTo>
                    <a:pt x="16283" y="42742"/>
                  </a:lnTo>
                  <a:lnTo>
                    <a:pt x="28581" y="56772"/>
                  </a:lnTo>
                  <a:lnTo>
                    <a:pt x="30400" y="56859"/>
                  </a:lnTo>
                  <a:lnTo>
                    <a:pt x="32175" y="56902"/>
                  </a:lnTo>
                  <a:lnTo>
                    <a:pt x="35640" y="56902"/>
                  </a:lnTo>
                  <a:lnTo>
                    <a:pt x="37372" y="56816"/>
                  </a:lnTo>
                  <a:lnTo>
                    <a:pt x="39017" y="56729"/>
                  </a:lnTo>
                  <a:lnTo>
                    <a:pt x="40663" y="56642"/>
                  </a:lnTo>
                  <a:lnTo>
                    <a:pt x="42222" y="56469"/>
                  </a:lnTo>
                  <a:lnTo>
                    <a:pt x="43781" y="56296"/>
                  </a:lnTo>
                  <a:lnTo>
                    <a:pt x="45296" y="56123"/>
                  </a:lnTo>
                  <a:lnTo>
                    <a:pt x="48198" y="55690"/>
                  </a:lnTo>
                  <a:lnTo>
                    <a:pt x="50926" y="55213"/>
                  </a:lnTo>
                  <a:lnTo>
                    <a:pt x="53394" y="54694"/>
                  </a:lnTo>
                  <a:lnTo>
                    <a:pt x="55689" y="54174"/>
                  </a:lnTo>
                  <a:lnTo>
                    <a:pt x="57681" y="53654"/>
                  </a:lnTo>
                  <a:lnTo>
                    <a:pt x="59457" y="53135"/>
                  </a:lnTo>
                  <a:lnTo>
                    <a:pt x="60929" y="52702"/>
                  </a:lnTo>
                  <a:lnTo>
                    <a:pt x="62965" y="52009"/>
                  </a:lnTo>
                  <a:lnTo>
                    <a:pt x="63701" y="51749"/>
                  </a:lnTo>
                  <a:lnTo>
                    <a:pt x="61406" y="47029"/>
                  </a:lnTo>
                  <a:lnTo>
                    <a:pt x="60366" y="44907"/>
                  </a:lnTo>
                  <a:lnTo>
                    <a:pt x="59240" y="42872"/>
                  </a:lnTo>
                  <a:lnTo>
                    <a:pt x="58071" y="40880"/>
                  </a:lnTo>
                  <a:lnTo>
                    <a:pt x="56859" y="38888"/>
                  </a:lnTo>
                  <a:lnTo>
                    <a:pt x="55560" y="36939"/>
                  </a:lnTo>
                  <a:lnTo>
                    <a:pt x="54217" y="35077"/>
                  </a:lnTo>
                  <a:lnTo>
                    <a:pt x="52831" y="33215"/>
                  </a:lnTo>
                  <a:lnTo>
                    <a:pt x="51359" y="31439"/>
                  </a:lnTo>
                  <a:lnTo>
                    <a:pt x="49843" y="29664"/>
                  </a:lnTo>
                  <a:lnTo>
                    <a:pt x="48284" y="27932"/>
                  </a:lnTo>
                  <a:lnTo>
                    <a:pt x="46639" y="26286"/>
                  </a:lnTo>
                  <a:lnTo>
                    <a:pt x="44993" y="24684"/>
                  </a:lnTo>
                  <a:lnTo>
                    <a:pt x="43261" y="23125"/>
                  </a:lnTo>
                  <a:lnTo>
                    <a:pt x="41486" y="21609"/>
                  </a:lnTo>
                  <a:lnTo>
                    <a:pt x="39667" y="20137"/>
                  </a:lnTo>
                  <a:lnTo>
                    <a:pt x="37805" y="18751"/>
                  </a:lnTo>
                  <a:lnTo>
                    <a:pt x="36419" y="17755"/>
                  </a:lnTo>
                  <a:lnTo>
                    <a:pt x="41875" y="9267"/>
                  </a:lnTo>
                  <a:lnTo>
                    <a:pt x="317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236425" y="1204875"/>
              <a:ext cx="631175" cy="1274275"/>
            </a:xfrm>
            <a:custGeom>
              <a:avLst/>
              <a:gdLst/>
              <a:ahLst/>
              <a:cxnLst/>
              <a:rect l="l" t="t" r="r" b="b"/>
              <a:pathLst>
                <a:path w="25247" h="50971" extrusionOk="0">
                  <a:moveTo>
                    <a:pt x="14810" y="1"/>
                  </a:moveTo>
                  <a:lnTo>
                    <a:pt x="14031" y="44"/>
                  </a:lnTo>
                  <a:lnTo>
                    <a:pt x="13338" y="87"/>
                  </a:lnTo>
                  <a:lnTo>
                    <a:pt x="11996" y="391"/>
                  </a:lnTo>
                  <a:lnTo>
                    <a:pt x="10696" y="780"/>
                  </a:lnTo>
                  <a:lnTo>
                    <a:pt x="10047" y="1040"/>
                  </a:lnTo>
                  <a:lnTo>
                    <a:pt x="9441" y="1300"/>
                  </a:lnTo>
                  <a:lnTo>
                    <a:pt x="8834" y="1560"/>
                  </a:lnTo>
                  <a:lnTo>
                    <a:pt x="8228" y="1863"/>
                  </a:lnTo>
                  <a:lnTo>
                    <a:pt x="7622" y="2209"/>
                  </a:lnTo>
                  <a:lnTo>
                    <a:pt x="7059" y="2556"/>
                  </a:lnTo>
                  <a:lnTo>
                    <a:pt x="6496" y="2946"/>
                  </a:lnTo>
                  <a:lnTo>
                    <a:pt x="5933" y="3335"/>
                  </a:lnTo>
                  <a:lnTo>
                    <a:pt x="5413" y="3768"/>
                  </a:lnTo>
                  <a:lnTo>
                    <a:pt x="4894" y="4201"/>
                  </a:lnTo>
                  <a:lnTo>
                    <a:pt x="4417" y="4678"/>
                  </a:lnTo>
                  <a:lnTo>
                    <a:pt x="3984" y="5197"/>
                  </a:lnTo>
                  <a:lnTo>
                    <a:pt x="3465" y="5804"/>
                  </a:lnTo>
                  <a:lnTo>
                    <a:pt x="2988" y="6496"/>
                  </a:lnTo>
                  <a:lnTo>
                    <a:pt x="2598" y="7146"/>
                  </a:lnTo>
                  <a:lnTo>
                    <a:pt x="2252" y="7796"/>
                  </a:lnTo>
                  <a:lnTo>
                    <a:pt x="1949" y="8488"/>
                  </a:lnTo>
                  <a:lnTo>
                    <a:pt x="1732" y="9138"/>
                  </a:lnTo>
                  <a:lnTo>
                    <a:pt x="1559" y="9831"/>
                  </a:lnTo>
                  <a:lnTo>
                    <a:pt x="1386" y="10524"/>
                  </a:lnTo>
                  <a:lnTo>
                    <a:pt x="1299" y="11217"/>
                  </a:lnTo>
                  <a:lnTo>
                    <a:pt x="1256" y="11910"/>
                  </a:lnTo>
                  <a:lnTo>
                    <a:pt x="1213" y="12559"/>
                  </a:lnTo>
                  <a:lnTo>
                    <a:pt x="1213" y="13252"/>
                  </a:lnTo>
                  <a:lnTo>
                    <a:pt x="1256" y="13945"/>
                  </a:lnTo>
                  <a:lnTo>
                    <a:pt x="1343" y="14638"/>
                  </a:lnTo>
                  <a:lnTo>
                    <a:pt x="1516" y="15980"/>
                  </a:lnTo>
                  <a:lnTo>
                    <a:pt x="1819" y="17323"/>
                  </a:lnTo>
                  <a:lnTo>
                    <a:pt x="2122" y="18622"/>
                  </a:lnTo>
                  <a:lnTo>
                    <a:pt x="2858" y="21090"/>
                  </a:lnTo>
                  <a:lnTo>
                    <a:pt x="3205" y="22259"/>
                  </a:lnTo>
                  <a:lnTo>
                    <a:pt x="3465" y="23385"/>
                  </a:lnTo>
                  <a:lnTo>
                    <a:pt x="3681" y="24425"/>
                  </a:lnTo>
                  <a:lnTo>
                    <a:pt x="3811" y="25421"/>
                  </a:lnTo>
                  <a:lnTo>
                    <a:pt x="3811" y="25897"/>
                  </a:lnTo>
                  <a:lnTo>
                    <a:pt x="3724" y="26417"/>
                  </a:lnTo>
                  <a:lnTo>
                    <a:pt x="3551" y="26893"/>
                  </a:lnTo>
                  <a:lnTo>
                    <a:pt x="3335" y="27326"/>
                  </a:lnTo>
                  <a:lnTo>
                    <a:pt x="3075" y="27759"/>
                  </a:lnTo>
                  <a:lnTo>
                    <a:pt x="2772" y="28192"/>
                  </a:lnTo>
                  <a:lnTo>
                    <a:pt x="2079" y="29058"/>
                  </a:lnTo>
                  <a:lnTo>
                    <a:pt x="1386" y="29881"/>
                  </a:lnTo>
                  <a:lnTo>
                    <a:pt x="1040" y="30314"/>
                  </a:lnTo>
                  <a:lnTo>
                    <a:pt x="736" y="30790"/>
                  </a:lnTo>
                  <a:lnTo>
                    <a:pt x="477" y="31223"/>
                  </a:lnTo>
                  <a:lnTo>
                    <a:pt x="260" y="31700"/>
                  </a:lnTo>
                  <a:lnTo>
                    <a:pt x="87" y="32176"/>
                  </a:lnTo>
                  <a:lnTo>
                    <a:pt x="0" y="32696"/>
                  </a:lnTo>
                  <a:lnTo>
                    <a:pt x="0" y="33129"/>
                  </a:lnTo>
                  <a:lnTo>
                    <a:pt x="0" y="33562"/>
                  </a:lnTo>
                  <a:lnTo>
                    <a:pt x="87" y="33951"/>
                  </a:lnTo>
                  <a:lnTo>
                    <a:pt x="217" y="34385"/>
                  </a:lnTo>
                  <a:lnTo>
                    <a:pt x="347" y="34774"/>
                  </a:lnTo>
                  <a:lnTo>
                    <a:pt x="520" y="35164"/>
                  </a:lnTo>
                  <a:lnTo>
                    <a:pt x="736" y="35554"/>
                  </a:lnTo>
                  <a:lnTo>
                    <a:pt x="996" y="35900"/>
                  </a:lnTo>
                  <a:lnTo>
                    <a:pt x="1516" y="36636"/>
                  </a:lnTo>
                  <a:lnTo>
                    <a:pt x="2122" y="37329"/>
                  </a:lnTo>
                  <a:lnTo>
                    <a:pt x="3378" y="38628"/>
                  </a:lnTo>
                  <a:lnTo>
                    <a:pt x="3854" y="39191"/>
                  </a:lnTo>
                  <a:lnTo>
                    <a:pt x="4071" y="39451"/>
                  </a:lnTo>
                  <a:lnTo>
                    <a:pt x="4287" y="39754"/>
                  </a:lnTo>
                  <a:lnTo>
                    <a:pt x="4461" y="40057"/>
                  </a:lnTo>
                  <a:lnTo>
                    <a:pt x="4590" y="40404"/>
                  </a:lnTo>
                  <a:lnTo>
                    <a:pt x="4677" y="40750"/>
                  </a:lnTo>
                  <a:lnTo>
                    <a:pt x="4720" y="41097"/>
                  </a:lnTo>
                  <a:lnTo>
                    <a:pt x="4677" y="41443"/>
                  </a:lnTo>
                  <a:lnTo>
                    <a:pt x="4634" y="41746"/>
                  </a:lnTo>
                  <a:lnTo>
                    <a:pt x="4504" y="42093"/>
                  </a:lnTo>
                  <a:lnTo>
                    <a:pt x="4374" y="42396"/>
                  </a:lnTo>
                  <a:lnTo>
                    <a:pt x="4028" y="43002"/>
                  </a:lnTo>
                  <a:lnTo>
                    <a:pt x="3638" y="43608"/>
                  </a:lnTo>
                  <a:lnTo>
                    <a:pt x="3032" y="44518"/>
                  </a:lnTo>
                  <a:lnTo>
                    <a:pt x="2815" y="44994"/>
                  </a:lnTo>
                  <a:lnTo>
                    <a:pt x="2555" y="45470"/>
                  </a:lnTo>
                  <a:lnTo>
                    <a:pt x="2382" y="45947"/>
                  </a:lnTo>
                  <a:lnTo>
                    <a:pt x="2295" y="46466"/>
                  </a:lnTo>
                  <a:lnTo>
                    <a:pt x="2209" y="46986"/>
                  </a:lnTo>
                  <a:lnTo>
                    <a:pt x="2209" y="47506"/>
                  </a:lnTo>
                  <a:lnTo>
                    <a:pt x="2252" y="47809"/>
                  </a:lnTo>
                  <a:lnTo>
                    <a:pt x="2339" y="48069"/>
                  </a:lnTo>
                  <a:lnTo>
                    <a:pt x="2555" y="48632"/>
                  </a:lnTo>
                  <a:lnTo>
                    <a:pt x="2858" y="49151"/>
                  </a:lnTo>
                  <a:lnTo>
                    <a:pt x="3205" y="49584"/>
                  </a:lnTo>
                  <a:lnTo>
                    <a:pt x="3638" y="50017"/>
                  </a:lnTo>
                  <a:lnTo>
                    <a:pt x="4114" y="50321"/>
                  </a:lnTo>
                  <a:lnTo>
                    <a:pt x="4677" y="50624"/>
                  </a:lnTo>
                  <a:lnTo>
                    <a:pt x="5240" y="50797"/>
                  </a:lnTo>
                  <a:lnTo>
                    <a:pt x="5803" y="50927"/>
                  </a:lnTo>
                  <a:lnTo>
                    <a:pt x="6366" y="50970"/>
                  </a:lnTo>
                  <a:lnTo>
                    <a:pt x="6972" y="50927"/>
                  </a:lnTo>
                  <a:lnTo>
                    <a:pt x="7535" y="50840"/>
                  </a:lnTo>
                  <a:lnTo>
                    <a:pt x="8141" y="50710"/>
                  </a:lnTo>
                  <a:lnTo>
                    <a:pt x="8704" y="50494"/>
                  </a:lnTo>
                  <a:lnTo>
                    <a:pt x="9224" y="50234"/>
                  </a:lnTo>
                  <a:lnTo>
                    <a:pt x="9744" y="49931"/>
                  </a:lnTo>
                  <a:lnTo>
                    <a:pt x="10350" y="49498"/>
                  </a:lnTo>
                  <a:lnTo>
                    <a:pt x="10870" y="49021"/>
                  </a:lnTo>
                  <a:lnTo>
                    <a:pt x="11346" y="48502"/>
                  </a:lnTo>
                  <a:lnTo>
                    <a:pt x="11822" y="47939"/>
                  </a:lnTo>
                  <a:lnTo>
                    <a:pt x="12212" y="47333"/>
                  </a:lnTo>
                  <a:lnTo>
                    <a:pt x="12558" y="46683"/>
                  </a:lnTo>
                  <a:lnTo>
                    <a:pt x="12862" y="46033"/>
                  </a:lnTo>
                  <a:lnTo>
                    <a:pt x="13121" y="45341"/>
                  </a:lnTo>
                  <a:lnTo>
                    <a:pt x="13338" y="44604"/>
                  </a:lnTo>
                  <a:lnTo>
                    <a:pt x="13554" y="43868"/>
                  </a:lnTo>
                  <a:lnTo>
                    <a:pt x="13728" y="43132"/>
                  </a:lnTo>
                  <a:lnTo>
                    <a:pt x="13814" y="42396"/>
                  </a:lnTo>
                  <a:lnTo>
                    <a:pt x="13901" y="41616"/>
                  </a:lnTo>
                  <a:lnTo>
                    <a:pt x="13988" y="40880"/>
                  </a:lnTo>
                  <a:lnTo>
                    <a:pt x="14031" y="39365"/>
                  </a:lnTo>
                  <a:lnTo>
                    <a:pt x="14031" y="37459"/>
                  </a:lnTo>
                  <a:lnTo>
                    <a:pt x="14031" y="36550"/>
                  </a:lnTo>
                  <a:lnTo>
                    <a:pt x="14074" y="35597"/>
                  </a:lnTo>
                  <a:lnTo>
                    <a:pt x="14161" y="34688"/>
                  </a:lnTo>
                  <a:lnTo>
                    <a:pt x="14334" y="33778"/>
                  </a:lnTo>
                  <a:lnTo>
                    <a:pt x="14464" y="33345"/>
                  </a:lnTo>
                  <a:lnTo>
                    <a:pt x="14637" y="32912"/>
                  </a:lnTo>
                  <a:lnTo>
                    <a:pt x="14810" y="32479"/>
                  </a:lnTo>
                  <a:lnTo>
                    <a:pt x="15027" y="32046"/>
                  </a:lnTo>
                  <a:lnTo>
                    <a:pt x="15243" y="31656"/>
                  </a:lnTo>
                  <a:lnTo>
                    <a:pt x="15503" y="31267"/>
                  </a:lnTo>
                  <a:lnTo>
                    <a:pt x="16109" y="30574"/>
                  </a:lnTo>
                  <a:lnTo>
                    <a:pt x="16759" y="29881"/>
                  </a:lnTo>
                  <a:lnTo>
                    <a:pt x="17452" y="29231"/>
                  </a:lnTo>
                  <a:lnTo>
                    <a:pt x="18101" y="28582"/>
                  </a:lnTo>
                  <a:lnTo>
                    <a:pt x="18751" y="27889"/>
                  </a:lnTo>
                  <a:lnTo>
                    <a:pt x="19054" y="27499"/>
                  </a:lnTo>
                  <a:lnTo>
                    <a:pt x="19314" y="27153"/>
                  </a:lnTo>
                  <a:lnTo>
                    <a:pt x="19530" y="26763"/>
                  </a:lnTo>
                  <a:lnTo>
                    <a:pt x="19747" y="26330"/>
                  </a:lnTo>
                  <a:lnTo>
                    <a:pt x="20007" y="25680"/>
                  </a:lnTo>
                  <a:lnTo>
                    <a:pt x="20180" y="24987"/>
                  </a:lnTo>
                  <a:lnTo>
                    <a:pt x="20310" y="24251"/>
                  </a:lnTo>
                  <a:lnTo>
                    <a:pt x="20397" y="23558"/>
                  </a:lnTo>
                  <a:lnTo>
                    <a:pt x="20397" y="22086"/>
                  </a:lnTo>
                  <a:lnTo>
                    <a:pt x="20440" y="20657"/>
                  </a:lnTo>
                  <a:lnTo>
                    <a:pt x="20483" y="19921"/>
                  </a:lnTo>
                  <a:lnTo>
                    <a:pt x="20570" y="19185"/>
                  </a:lnTo>
                  <a:lnTo>
                    <a:pt x="20743" y="18449"/>
                  </a:lnTo>
                  <a:lnTo>
                    <a:pt x="20960" y="17756"/>
                  </a:lnTo>
                  <a:lnTo>
                    <a:pt x="21219" y="17106"/>
                  </a:lnTo>
                  <a:lnTo>
                    <a:pt x="21393" y="16803"/>
                  </a:lnTo>
                  <a:lnTo>
                    <a:pt x="21609" y="16500"/>
                  </a:lnTo>
                  <a:lnTo>
                    <a:pt x="21826" y="16240"/>
                  </a:lnTo>
                  <a:lnTo>
                    <a:pt x="22042" y="15980"/>
                  </a:lnTo>
                  <a:lnTo>
                    <a:pt x="22345" y="15764"/>
                  </a:lnTo>
                  <a:lnTo>
                    <a:pt x="22605" y="15547"/>
                  </a:lnTo>
                  <a:lnTo>
                    <a:pt x="25247" y="8315"/>
                  </a:lnTo>
                  <a:lnTo>
                    <a:pt x="25117" y="7752"/>
                  </a:lnTo>
                  <a:lnTo>
                    <a:pt x="24944" y="7233"/>
                  </a:lnTo>
                  <a:lnTo>
                    <a:pt x="24770" y="6670"/>
                  </a:lnTo>
                  <a:lnTo>
                    <a:pt x="24554" y="6193"/>
                  </a:lnTo>
                  <a:lnTo>
                    <a:pt x="24294" y="5717"/>
                  </a:lnTo>
                  <a:lnTo>
                    <a:pt x="24034" y="5241"/>
                  </a:lnTo>
                  <a:lnTo>
                    <a:pt x="23731" y="4764"/>
                  </a:lnTo>
                  <a:lnTo>
                    <a:pt x="23385" y="4375"/>
                  </a:lnTo>
                  <a:lnTo>
                    <a:pt x="23038" y="3942"/>
                  </a:lnTo>
                  <a:lnTo>
                    <a:pt x="22692" y="3552"/>
                  </a:lnTo>
                  <a:lnTo>
                    <a:pt x="21912" y="2859"/>
                  </a:lnTo>
                  <a:lnTo>
                    <a:pt x="21046" y="2209"/>
                  </a:lnTo>
                  <a:lnTo>
                    <a:pt x="20180" y="1646"/>
                  </a:lnTo>
                  <a:lnTo>
                    <a:pt x="19271" y="1213"/>
                  </a:lnTo>
                  <a:lnTo>
                    <a:pt x="18318" y="780"/>
                  </a:lnTo>
                  <a:lnTo>
                    <a:pt x="17409" y="477"/>
                  </a:lnTo>
                  <a:lnTo>
                    <a:pt x="16499" y="261"/>
                  </a:lnTo>
                  <a:lnTo>
                    <a:pt x="15633" y="87"/>
                  </a:lnTo>
                  <a:lnTo>
                    <a:pt x="14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493000" y="1328300"/>
              <a:ext cx="684225" cy="618200"/>
            </a:xfrm>
            <a:custGeom>
              <a:avLst/>
              <a:gdLst/>
              <a:ahLst/>
              <a:cxnLst/>
              <a:rect l="l" t="t" r="r" b="b"/>
              <a:pathLst>
                <a:path w="27369" h="24728" extrusionOk="0">
                  <a:moveTo>
                    <a:pt x="9224" y="1"/>
                  </a:moveTo>
                  <a:lnTo>
                    <a:pt x="8791" y="607"/>
                  </a:lnTo>
                  <a:lnTo>
                    <a:pt x="8271" y="1256"/>
                  </a:lnTo>
                  <a:lnTo>
                    <a:pt x="7579" y="1993"/>
                  </a:lnTo>
                  <a:lnTo>
                    <a:pt x="6713" y="2815"/>
                  </a:lnTo>
                  <a:lnTo>
                    <a:pt x="6236" y="3248"/>
                  </a:lnTo>
                  <a:lnTo>
                    <a:pt x="5717" y="3638"/>
                  </a:lnTo>
                  <a:lnTo>
                    <a:pt x="5154" y="3985"/>
                  </a:lnTo>
                  <a:lnTo>
                    <a:pt x="4591" y="4331"/>
                  </a:lnTo>
                  <a:lnTo>
                    <a:pt x="3984" y="4591"/>
                  </a:lnTo>
                  <a:lnTo>
                    <a:pt x="3335" y="4851"/>
                  </a:lnTo>
                  <a:lnTo>
                    <a:pt x="3248" y="5500"/>
                  </a:lnTo>
                  <a:lnTo>
                    <a:pt x="3118" y="6193"/>
                  </a:lnTo>
                  <a:lnTo>
                    <a:pt x="2945" y="6799"/>
                  </a:lnTo>
                  <a:lnTo>
                    <a:pt x="2685" y="7449"/>
                  </a:lnTo>
                  <a:lnTo>
                    <a:pt x="2425" y="8012"/>
                  </a:lnTo>
                  <a:lnTo>
                    <a:pt x="2166" y="8618"/>
                  </a:lnTo>
                  <a:lnTo>
                    <a:pt x="1559" y="9614"/>
                  </a:lnTo>
                  <a:lnTo>
                    <a:pt x="996" y="10480"/>
                  </a:lnTo>
                  <a:lnTo>
                    <a:pt x="477" y="11130"/>
                  </a:lnTo>
                  <a:lnTo>
                    <a:pt x="0" y="11693"/>
                  </a:lnTo>
                  <a:lnTo>
                    <a:pt x="3421" y="14421"/>
                  </a:lnTo>
                  <a:lnTo>
                    <a:pt x="3248" y="14464"/>
                  </a:lnTo>
                  <a:lnTo>
                    <a:pt x="3075" y="14551"/>
                  </a:lnTo>
                  <a:lnTo>
                    <a:pt x="2945" y="14637"/>
                  </a:lnTo>
                  <a:lnTo>
                    <a:pt x="2815" y="14724"/>
                  </a:lnTo>
                  <a:lnTo>
                    <a:pt x="2642" y="14984"/>
                  </a:lnTo>
                  <a:lnTo>
                    <a:pt x="2555" y="15287"/>
                  </a:lnTo>
                  <a:lnTo>
                    <a:pt x="2555" y="15633"/>
                  </a:lnTo>
                  <a:lnTo>
                    <a:pt x="2599" y="15937"/>
                  </a:lnTo>
                  <a:lnTo>
                    <a:pt x="2685" y="16066"/>
                  </a:lnTo>
                  <a:lnTo>
                    <a:pt x="2772" y="16196"/>
                  </a:lnTo>
                  <a:lnTo>
                    <a:pt x="2902" y="16326"/>
                  </a:lnTo>
                  <a:lnTo>
                    <a:pt x="3075" y="16456"/>
                  </a:lnTo>
                  <a:lnTo>
                    <a:pt x="3811" y="16889"/>
                  </a:lnTo>
                  <a:lnTo>
                    <a:pt x="4071" y="17062"/>
                  </a:lnTo>
                  <a:lnTo>
                    <a:pt x="4417" y="17149"/>
                  </a:lnTo>
                  <a:lnTo>
                    <a:pt x="4721" y="17192"/>
                  </a:lnTo>
                  <a:lnTo>
                    <a:pt x="5067" y="17149"/>
                  </a:lnTo>
                  <a:lnTo>
                    <a:pt x="6607" y="16935"/>
                  </a:lnTo>
                  <a:lnTo>
                    <a:pt x="6607" y="16935"/>
                  </a:lnTo>
                  <a:lnTo>
                    <a:pt x="6929" y="17192"/>
                  </a:lnTo>
                  <a:lnTo>
                    <a:pt x="7319" y="17452"/>
                  </a:lnTo>
                  <a:lnTo>
                    <a:pt x="7709" y="17712"/>
                  </a:lnTo>
                  <a:lnTo>
                    <a:pt x="8098" y="17929"/>
                  </a:lnTo>
                  <a:lnTo>
                    <a:pt x="8488" y="18145"/>
                  </a:lnTo>
                  <a:lnTo>
                    <a:pt x="8921" y="18318"/>
                  </a:lnTo>
                  <a:lnTo>
                    <a:pt x="9311" y="18448"/>
                  </a:lnTo>
                  <a:lnTo>
                    <a:pt x="10177" y="18665"/>
                  </a:lnTo>
                  <a:lnTo>
                    <a:pt x="11043" y="18751"/>
                  </a:lnTo>
                  <a:lnTo>
                    <a:pt x="11909" y="18795"/>
                  </a:lnTo>
                  <a:lnTo>
                    <a:pt x="12732" y="18708"/>
                  </a:lnTo>
                  <a:lnTo>
                    <a:pt x="13598" y="18492"/>
                  </a:lnTo>
                  <a:lnTo>
                    <a:pt x="20310" y="23818"/>
                  </a:lnTo>
                  <a:lnTo>
                    <a:pt x="20656" y="24078"/>
                  </a:lnTo>
                  <a:lnTo>
                    <a:pt x="21046" y="24294"/>
                  </a:lnTo>
                  <a:lnTo>
                    <a:pt x="21436" y="24468"/>
                  </a:lnTo>
                  <a:lnTo>
                    <a:pt x="21826" y="24597"/>
                  </a:lnTo>
                  <a:lnTo>
                    <a:pt x="22259" y="24684"/>
                  </a:lnTo>
                  <a:lnTo>
                    <a:pt x="22692" y="24727"/>
                  </a:lnTo>
                  <a:lnTo>
                    <a:pt x="23515" y="24727"/>
                  </a:lnTo>
                  <a:lnTo>
                    <a:pt x="23948" y="24641"/>
                  </a:lnTo>
                  <a:lnTo>
                    <a:pt x="24337" y="24554"/>
                  </a:lnTo>
                  <a:lnTo>
                    <a:pt x="24727" y="24381"/>
                  </a:lnTo>
                  <a:lnTo>
                    <a:pt x="25117" y="24208"/>
                  </a:lnTo>
                  <a:lnTo>
                    <a:pt x="25463" y="23991"/>
                  </a:lnTo>
                  <a:lnTo>
                    <a:pt x="25810" y="23731"/>
                  </a:lnTo>
                  <a:lnTo>
                    <a:pt x="26156" y="23428"/>
                  </a:lnTo>
                  <a:lnTo>
                    <a:pt x="26416" y="23082"/>
                  </a:lnTo>
                  <a:lnTo>
                    <a:pt x="26676" y="22735"/>
                  </a:lnTo>
                  <a:lnTo>
                    <a:pt x="26892" y="22346"/>
                  </a:lnTo>
                  <a:lnTo>
                    <a:pt x="27066" y="21956"/>
                  </a:lnTo>
                  <a:lnTo>
                    <a:pt x="27239" y="21523"/>
                  </a:lnTo>
                  <a:lnTo>
                    <a:pt x="27325" y="21133"/>
                  </a:lnTo>
                  <a:lnTo>
                    <a:pt x="27369" y="20700"/>
                  </a:lnTo>
                  <a:lnTo>
                    <a:pt x="27369" y="20267"/>
                  </a:lnTo>
                  <a:lnTo>
                    <a:pt x="27325" y="19877"/>
                  </a:lnTo>
                  <a:lnTo>
                    <a:pt x="27282" y="19444"/>
                  </a:lnTo>
                  <a:lnTo>
                    <a:pt x="27152" y="19054"/>
                  </a:lnTo>
                  <a:lnTo>
                    <a:pt x="27022" y="18665"/>
                  </a:lnTo>
                  <a:lnTo>
                    <a:pt x="26849" y="18275"/>
                  </a:lnTo>
                  <a:lnTo>
                    <a:pt x="26589" y="17885"/>
                  </a:lnTo>
                  <a:lnTo>
                    <a:pt x="26329" y="17582"/>
                  </a:lnTo>
                  <a:lnTo>
                    <a:pt x="26070" y="17236"/>
                  </a:lnTo>
                  <a:lnTo>
                    <a:pt x="25723" y="16933"/>
                  </a:lnTo>
                  <a:lnTo>
                    <a:pt x="19011" y="11649"/>
                  </a:lnTo>
                  <a:lnTo>
                    <a:pt x="19011" y="10783"/>
                  </a:lnTo>
                  <a:lnTo>
                    <a:pt x="18881" y="9917"/>
                  </a:lnTo>
                  <a:lnTo>
                    <a:pt x="18664" y="9094"/>
                  </a:lnTo>
                  <a:lnTo>
                    <a:pt x="18361" y="8272"/>
                  </a:lnTo>
                  <a:lnTo>
                    <a:pt x="17972" y="7492"/>
                  </a:lnTo>
                  <a:lnTo>
                    <a:pt x="17712" y="7146"/>
                  </a:lnTo>
                  <a:lnTo>
                    <a:pt x="17452" y="6756"/>
                  </a:lnTo>
                  <a:lnTo>
                    <a:pt x="17192" y="6453"/>
                  </a:lnTo>
                  <a:lnTo>
                    <a:pt x="16846" y="6106"/>
                  </a:lnTo>
                  <a:lnTo>
                    <a:pt x="16543" y="5803"/>
                  </a:lnTo>
                  <a:lnTo>
                    <a:pt x="16196" y="5500"/>
                  </a:lnTo>
                  <a:lnTo>
                    <a:pt x="9224" y="1"/>
                  </a:lnTo>
                  <a:close/>
                </a:path>
              </a:pathLst>
            </a:custGeom>
            <a:solidFill>
              <a:srgbClr val="E38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2809125" y="1367275"/>
              <a:ext cx="80125" cy="92050"/>
            </a:xfrm>
            <a:custGeom>
              <a:avLst/>
              <a:gdLst/>
              <a:ahLst/>
              <a:cxnLst/>
              <a:rect l="l" t="t" r="r" b="b"/>
              <a:pathLst>
                <a:path w="3205" h="3682" extrusionOk="0">
                  <a:moveTo>
                    <a:pt x="996" y="0"/>
                  </a:moveTo>
                  <a:lnTo>
                    <a:pt x="693" y="87"/>
                  </a:lnTo>
                  <a:lnTo>
                    <a:pt x="433" y="260"/>
                  </a:lnTo>
                  <a:lnTo>
                    <a:pt x="217" y="520"/>
                  </a:lnTo>
                  <a:lnTo>
                    <a:pt x="130" y="650"/>
                  </a:lnTo>
                  <a:lnTo>
                    <a:pt x="44" y="780"/>
                  </a:lnTo>
                  <a:lnTo>
                    <a:pt x="44" y="953"/>
                  </a:lnTo>
                  <a:lnTo>
                    <a:pt x="0" y="1170"/>
                  </a:lnTo>
                  <a:lnTo>
                    <a:pt x="3205" y="3681"/>
                  </a:lnTo>
                  <a:lnTo>
                    <a:pt x="3205" y="3681"/>
                  </a:lnTo>
                  <a:lnTo>
                    <a:pt x="3075" y="2079"/>
                  </a:lnTo>
                  <a:lnTo>
                    <a:pt x="3031" y="1776"/>
                  </a:lnTo>
                  <a:lnTo>
                    <a:pt x="2902" y="1473"/>
                  </a:lnTo>
                  <a:lnTo>
                    <a:pt x="2728" y="1170"/>
                  </a:lnTo>
                  <a:lnTo>
                    <a:pt x="2512" y="910"/>
                  </a:lnTo>
                  <a:lnTo>
                    <a:pt x="1906" y="304"/>
                  </a:lnTo>
                  <a:lnTo>
                    <a:pt x="1776" y="217"/>
                  </a:lnTo>
                  <a:lnTo>
                    <a:pt x="1602" y="130"/>
                  </a:lnTo>
                  <a:lnTo>
                    <a:pt x="1473" y="4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E38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3153375" y="2581975"/>
              <a:ext cx="1277500" cy="795725"/>
            </a:xfrm>
            <a:custGeom>
              <a:avLst/>
              <a:gdLst/>
              <a:ahLst/>
              <a:cxnLst/>
              <a:rect l="l" t="t" r="r" b="b"/>
              <a:pathLst>
                <a:path w="51100" h="31829" extrusionOk="0">
                  <a:moveTo>
                    <a:pt x="43089" y="0"/>
                  </a:moveTo>
                  <a:lnTo>
                    <a:pt x="7969" y="5023"/>
                  </a:lnTo>
                  <a:lnTo>
                    <a:pt x="6453" y="7881"/>
                  </a:lnTo>
                  <a:lnTo>
                    <a:pt x="5847" y="9137"/>
                  </a:lnTo>
                  <a:lnTo>
                    <a:pt x="5241" y="10436"/>
                  </a:lnTo>
                  <a:lnTo>
                    <a:pt x="4678" y="11736"/>
                  </a:lnTo>
                  <a:lnTo>
                    <a:pt x="4201" y="13035"/>
                  </a:lnTo>
                  <a:lnTo>
                    <a:pt x="3725" y="14334"/>
                  </a:lnTo>
                  <a:lnTo>
                    <a:pt x="3292" y="15676"/>
                  </a:lnTo>
                  <a:lnTo>
                    <a:pt x="2902" y="17062"/>
                  </a:lnTo>
                  <a:lnTo>
                    <a:pt x="2599" y="18404"/>
                  </a:lnTo>
                  <a:lnTo>
                    <a:pt x="1690" y="22345"/>
                  </a:lnTo>
                  <a:lnTo>
                    <a:pt x="1" y="27498"/>
                  </a:lnTo>
                  <a:lnTo>
                    <a:pt x="18752" y="31829"/>
                  </a:lnTo>
                  <a:lnTo>
                    <a:pt x="25637" y="17885"/>
                  </a:lnTo>
                  <a:lnTo>
                    <a:pt x="32436" y="31526"/>
                  </a:lnTo>
                  <a:lnTo>
                    <a:pt x="51100" y="25030"/>
                  </a:lnTo>
                  <a:lnTo>
                    <a:pt x="430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30"/>
          <p:cNvGrpSpPr/>
          <p:nvPr/>
        </p:nvGrpSpPr>
        <p:grpSpPr>
          <a:xfrm>
            <a:off x="3106200" y="1099375"/>
            <a:ext cx="4666200" cy="623100"/>
            <a:chOff x="3106200" y="1014400"/>
            <a:chExt cx="4666200" cy="623100"/>
          </a:xfrm>
        </p:grpSpPr>
        <p:sp>
          <p:nvSpPr>
            <p:cNvPr id="892" name="Google Shape;892;p30"/>
            <p:cNvSpPr/>
            <p:nvPr/>
          </p:nvSpPr>
          <p:spPr>
            <a:xfrm>
              <a:off x="3106200" y="1014400"/>
              <a:ext cx="1149300" cy="623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4560600" y="1014400"/>
              <a:ext cx="3211800" cy="62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 txBox="1"/>
            <p:nvPr/>
          </p:nvSpPr>
          <p:spPr>
            <a:xfrm>
              <a:off x="4642712" y="1109075"/>
              <a:ext cx="3099833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Fira Sans Extra Condensed"/>
                  <a:sym typeface="Fira Sans Extra Condensed"/>
                </a:rPr>
                <a:t>Registration and selecting a pose</a:t>
              </a:r>
              <a:endParaRPr sz="12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Fira Sans Extra Condensed"/>
                <a:sym typeface="Fira Sans Extra Condensed"/>
              </a:endParaRPr>
            </a:p>
          </p:txBody>
        </p:sp>
        <p:sp>
          <p:nvSpPr>
            <p:cNvPr id="896" name="Google Shape;896;p30"/>
            <p:cNvSpPr txBox="1"/>
            <p:nvPr/>
          </p:nvSpPr>
          <p:spPr>
            <a:xfrm>
              <a:off x="3182250" y="1109075"/>
              <a:ext cx="9972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897" name="Google Shape;897;p30"/>
            <p:cNvCxnSpPr>
              <a:stCxn id="892" idx="3"/>
              <a:endCxn id="893" idx="1"/>
            </p:cNvCxnSpPr>
            <p:nvPr/>
          </p:nvCxnSpPr>
          <p:spPr>
            <a:xfrm>
              <a:off x="4255500" y="1325950"/>
              <a:ext cx="305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8" name="Google Shape;898;p30"/>
          <p:cNvGrpSpPr/>
          <p:nvPr/>
        </p:nvGrpSpPr>
        <p:grpSpPr>
          <a:xfrm>
            <a:off x="3334800" y="1852900"/>
            <a:ext cx="4666200" cy="623100"/>
            <a:chOff x="3334800" y="1767925"/>
            <a:chExt cx="4666200" cy="623100"/>
          </a:xfrm>
        </p:grpSpPr>
        <p:sp>
          <p:nvSpPr>
            <p:cNvPr id="899" name="Google Shape;899;p30"/>
            <p:cNvSpPr/>
            <p:nvPr/>
          </p:nvSpPr>
          <p:spPr>
            <a:xfrm>
              <a:off x="3334800" y="1767925"/>
              <a:ext cx="1149300" cy="623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4789200" y="1767925"/>
              <a:ext cx="3211800" cy="62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 txBox="1"/>
            <p:nvPr/>
          </p:nvSpPr>
          <p:spPr>
            <a:xfrm>
              <a:off x="4871313" y="1862600"/>
              <a:ext cx="3006018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Verdana" panose="020B0604030504040204" pitchFamily="34" charset="0"/>
                  <a:ea typeface="Verdana" panose="020B0604030504040204" pitchFamily="34" charset="0"/>
                  <a:sym typeface="Fira Sans Extra Condensed"/>
                </a:rPr>
                <a:t>Pose Estimation</a:t>
              </a:r>
              <a:endParaRPr b="1" dirty="0">
                <a:latin typeface="Verdana" panose="020B0604030504040204" pitchFamily="34" charset="0"/>
                <a:ea typeface="Verdana" panose="020B0604030504040204" pitchFamily="34" charset="0"/>
                <a:sym typeface="Fira Sans Extra Condensed"/>
              </a:endParaRPr>
            </a:p>
          </p:txBody>
        </p:sp>
        <p:sp>
          <p:nvSpPr>
            <p:cNvPr id="903" name="Google Shape;903;p30"/>
            <p:cNvSpPr txBox="1"/>
            <p:nvPr/>
          </p:nvSpPr>
          <p:spPr>
            <a:xfrm>
              <a:off x="3410850" y="1862600"/>
              <a:ext cx="9972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04" name="Google Shape;904;p30"/>
            <p:cNvCxnSpPr>
              <a:stCxn id="899" idx="3"/>
              <a:endCxn id="900" idx="1"/>
            </p:cNvCxnSpPr>
            <p:nvPr/>
          </p:nvCxnSpPr>
          <p:spPr>
            <a:xfrm>
              <a:off x="4484100" y="2079475"/>
              <a:ext cx="305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05" name="Google Shape;905;p30"/>
          <p:cNvGrpSpPr/>
          <p:nvPr/>
        </p:nvGrpSpPr>
        <p:grpSpPr>
          <a:xfrm>
            <a:off x="3563400" y="2606425"/>
            <a:ext cx="4666200" cy="623100"/>
            <a:chOff x="3563400" y="2521450"/>
            <a:chExt cx="4666200" cy="623100"/>
          </a:xfrm>
        </p:grpSpPr>
        <p:sp>
          <p:nvSpPr>
            <p:cNvPr id="906" name="Google Shape;906;p30"/>
            <p:cNvSpPr/>
            <p:nvPr/>
          </p:nvSpPr>
          <p:spPr>
            <a:xfrm>
              <a:off x="3563400" y="2521450"/>
              <a:ext cx="1149300" cy="6231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5017800" y="2521450"/>
              <a:ext cx="3211800" cy="62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 txBox="1"/>
            <p:nvPr/>
          </p:nvSpPr>
          <p:spPr>
            <a:xfrm>
              <a:off x="5099912" y="2616125"/>
              <a:ext cx="3062231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latin typeface="Verdana" panose="020B0604030504040204" pitchFamily="34" charset="0"/>
                  <a:ea typeface="Verdana" panose="020B0604030504040204" pitchFamily="34" charset="0"/>
                  <a:sym typeface="Fira Sans Extra Condensed"/>
                </a:rPr>
                <a:t>Pose Comparison</a:t>
              </a:r>
              <a:endParaRPr b="1" dirty="0">
                <a:latin typeface="Verdana" panose="020B0604030504040204" pitchFamily="34" charset="0"/>
                <a:ea typeface="Verdana" panose="020B0604030504040204" pitchFamily="34" charset="0"/>
                <a:sym typeface="Fira Sans Extra Condensed"/>
              </a:endParaRPr>
            </a:p>
          </p:txBody>
        </p:sp>
        <p:sp>
          <p:nvSpPr>
            <p:cNvPr id="910" name="Google Shape;910;p30"/>
            <p:cNvSpPr txBox="1"/>
            <p:nvPr/>
          </p:nvSpPr>
          <p:spPr>
            <a:xfrm>
              <a:off x="3639450" y="2616125"/>
              <a:ext cx="9972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911" name="Google Shape;911;p30"/>
          <p:cNvCxnSpPr>
            <a:stCxn id="906" idx="3"/>
            <a:endCxn id="907" idx="1"/>
          </p:cNvCxnSpPr>
          <p:nvPr/>
        </p:nvCxnSpPr>
        <p:spPr>
          <a:xfrm>
            <a:off x="4712700" y="2917975"/>
            <a:ext cx="30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2" name="Google Shape;912;p30"/>
          <p:cNvGrpSpPr/>
          <p:nvPr/>
        </p:nvGrpSpPr>
        <p:grpSpPr>
          <a:xfrm>
            <a:off x="3792000" y="3359950"/>
            <a:ext cx="4666200" cy="623100"/>
            <a:chOff x="3792000" y="3274975"/>
            <a:chExt cx="4666200" cy="623100"/>
          </a:xfrm>
        </p:grpSpPr>
        <p:sp>
          <p:nvSpPr>
            <p:cNvPr id="913" name="Google Shape;913;p30"/>
            <p:cNvSpPr/>
            <p:nvPr/>
          </p:nvSpPr>
          <p:spPr>
            <a:xfrm>
              <a:off x="3792000" y="3274975"/>
              <a:ext cx="1149300" cy="623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5246400" y="3274975"/>
              <a:ext cx="3211800" cy="62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 txBox="1"/>
            <p:nvPr/>
          </p:nvSpPr>
          <p:spPr>
            <a:xfrm>
              <a:off x="5328512" y="3369650"/>
              <a:ext cx="3064875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latin typeface="Verdana" panose="020B0604030504040204" pitchFamily="34" charset="0"/>
                  <a:ea typeface="Verdana" panose="020B0604030504040204" pitchFamily="34" charset="0"/>
                  <a:sym typeface="Fira Sans Extra Condensed"/>
                </a:rPr>
                <a:t>Pose Classification</a:t>
              </a:r>
            </a:p>
          </p:txBody>
        </p:sp>
        <p:sp>
          <p:nvSpPr>
            <p:cNvPr id="917" name="Google Shape;917;p30"/>
            <p:cNvSpPr txBox="1"/>
            <p:nvPr/>
          </p:nvSpPr>
          <p:spPr>
            <a:xfrm>
              <a:off x="3868050" y="3369650"/>
              <a:ext cx="9972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18" name="Google Shape;918;p30"/>
            <p:cNvCxnSpPr>
              <a:stCxn id="913" idx="3"/>
              <a:endCxn id="914" idx="1"/>
            </p:cNvCxnSpPr>
            <p:nvPr/>
          </p:nvCxnSpPr>
          <p:spPr>
            <a:xfrm>
              <a:off x="4941300" y="3586525"/>
              <a:ext cx="305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9" name="Google Shape;919;p30"/>
          <p:cNvGrpSpPr/>
          <p:nvPr/>
        </p:nvGrpSpPr>
        <p:grpSpPr>
          <a:xfrm>
            <a:off x="4020600" y="4113500"/>
            <a:ext cx="4666200" cy="623100"/>
            <a:chOff x="4020600" y="4123125"/>
            <a:chExt cx="4666200" cy="623100"/>
          </a:xfrm>
        </p:grpSpPr>
        <p:sp>
          <p:nvSpPr>
            <p:cNvPr id="920" name="Google Shape;920;p30"/>
            <p:cNvSpPr/>
            <p:nvPr/>
          </p:nvSpPr>
          <p:spPr>
            <a:xfrm>
              <a:off x="4020600" y="4123125"/>
              <a:ext cx="1149300" cy="6231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5475000" y="4123125"/>
              <a:ext cx="3211800" cy="62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 txBox="1"/>
            <p:nvPr/>
          </p:nvSpPr>
          <p:spPr>
            <a:xfrm>
              <a:off x="5557112" y="4217800"/>
              <a:ext cx="3077221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dirty="0">
                  <a:latin typeface="Verdana" panose="020B0604030504040204" pitchFamily="34" charset="0"/>
                  <a:ea typeface="Verdana" panose="020B0604030504040204" pitchFamily="34" charset="0"/>
                  <a:sym typeface="Fira Sans Extra Condensed"/>
                </a:rPr>
                <a:t>Feedback</a:t>
              </a:r>
              <a:endParaRPr b="1" dirty="0">
                <a:latin typeface="Verdana" panose="020B0604030504040204" pitchFamily="34" charset="0"/>
                <a:ea typeface="Verdana" panose="020B0604030504040204" pitchFamily="34" charset="0"/>
                <a:sym typeface="Fira Sans Extra Condensed"/>
              </a:endParaRPr>
            </a:p>
          </p:txBody>
        </p:sp>
        <p:sp>
          <p:nvSpPr>
            <p:cNvPr id="924" name="Google Shape;924;p30"/>
            <p:cNvSpPr txBox="1"/>
            <p:nvPr/>
          </p:nvSpPr>
          <p:spPr>
            <a:xfrm>
              <a:off x="4096650" y="4217800"/>
              <a:ext cx="997200" cy="43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925" name="Google Shape;925;p30"/>
            <p:cNvCxnSpPr>
              <a:stCxn id="920" idx="3"/>
              <a:endCxn id="921" idx="1"/>
            </p:cNvCxnSpPr>
            <p:nvPr/>
          </p:nvCxnSpPr>
          <p:spPr>
            <a:xfrm>
              <a:off x="5169900" y="4434675"/>
              <a:ext cx="305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FF7986-09FF-F6E7-4505-B4CFF2B7B882}"/>
              </a:ext>
            </a:extLst>
          </p:cNvPr>
          <p:cNvCxnSpPr>
            <a:cxnSpLocks/>
          </p:cNvCxnSpPr>
          <p:nvPr/>
        </p:nvCxnSpPr>
        <p:spPr>
          <a:xfrm>
            <a:off x="2273752" y="607102"/>
            <a:ext cx="6355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DBD5C1-9F58-A148-35F9-93264CD397E0}"/>
              </a:ext>
            </a:extLst>
          </p:cNvPr>
          <p:cNvCxnSpPr>
            <a:cxnSpLocks/>
          </p:cNvCxnSpPr>
          <p:nvPr/>
        </p:nvCxnSpPr>
        <p:spPr>
          <a:xfrm>
            <a:off x="352269" y="607102"/>
            <a:ext cx="712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07A00A-53CA-C6BC-1B7E-1751C504A1FC}"/>
              </a:ext>
            </a:extLst>
          </p:cNvPr>
          <p:cNvGrpSpPr/>
          <p:nvPr/>
        </p:nvGrpSpPr>
        <p:grpSpPr>
          <a:xfrm>
            <a:off x="457200" y="418306"/>
            <a:ext cx="7787640" cy="1639978"/>
            <a:chOff x="457200" y="418306"/>
            <a:chExt cx="7787640" cy="16399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6D7965-FE24-5980-88B9-C8000C178F32}"/>
                </a:ext>
              </a:extLst>
            </p:cNvPr>
            <p:cNvSpPr txBox="1"/>
            <p:nvPr/>
          </p:nvSpPr>
          <p:spPr>
            <a:xfrm>
              <a:off x="457200" y="716827"/>
              <a:ext cx="7787640" cy="134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We need to register an account and login into the webpage.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Checking credentials, we will be moving to a page with 6 yoga poses mentioned.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Select any pose to try and perform.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Webcam will be opened as a result and can perform in front of it.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0BF594-DA93-96FE-0817-C49C6E759AEA}"/>
                </a:ext>
              </a:extLst>
            </p:cNvPr>
            <p:cNvSpPr txBox="1"/>
            <p:nvPr/>
          </p:nvSpPr>
          <p:spPr>
            <a:xfrm>
              <a:off x="464344" y="418306"/>
              <a:ext cx="46648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1. 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Registration </a:t>
              </a:r>
              <a:r>
                <a:rPr lang="en-US" b="1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and Selecting Pose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0198D83-7D8A-30B4-DFF8-4459134790D2}"/>
              </a:ext>
            </a:extLst>
          </p:cNvPr>
          <p:cNvGrpSpPr/>
          <p:nvPr/>
        </p:nvGrpSpPr>
        <p:grpSpPr>
          <a:xfrm>
            <a:off x="464344" y="2278419"/>
            <a:ext cx="6416516" cy="1925044"/>
            <a:chOff x="457200" y="418306"/>
            <a:chExt cx="7506176" cy="19250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5DF56-D02C-3507-B1D5-2B1B49EFC03E}"/>
                </a:ext>
              </a:extLst>
            </p:cNvPr>
            <p:cNvSpPr txBox="1"/>
            <p:nvPr/>
          </p:nvSpPr>
          <p:spPr>
            <a:xfrm>
              <a:off x="457200" y="678727"/>
              <a:ext cx="7506176" cy="166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Media Pipe is a framework for high-fidelity body pose tracking.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It takes input from RGB video frames and infers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33 3D landmarks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on the whole human. 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Mediapipe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 algorithm extracts body landmarks of each of the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keypoints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 to enable angle calculation of each body joint.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9A135-D86C-459E-F4C4-9B9A9E007BAD}"/>
                </a:ext>
              </a:extLst>
            </p:cNvPr>
            <p:cNvSpPr txBox="1"/>
            <p:nvPr/>
          </p:nvSpPr>
          <p:spPr>
            <a:xfrm>
              <a:off x="464344" y="418306"/>
              <a:ext cx="46648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2. 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Pose </a:t>
              </a:r>
              <a:r>
                <a:rPr lang="en-US" b="1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Estimation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B78E1CA-8C8C-7EDC-E721-C5C64CE6CEF4}"/>
              </a:ext>
            </a:extLst>
          </p:cNvPr>
          <p:cNvPicPr/>
          <p:nvPr/>
        </p:nvPicPr>
        <p:blipFill rotWithShape="1">
          <a:blip r:embed="rId3"/>
          <a:srcRect l="67895" t="31228" r="3092" b="24210"/>
          <a:stretch/>
        </p:blipFill>
        <p:spPr>
          <a:xfrm>
            <a:off x="7046793" y="2733488"/>
            <a:ext cx="1573967" cy="14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1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07A00A-53CA-C6BC-1B7E-1751C504A1FC}"/>
              </a:ext>
            </a:extLst>
          </p:cNvPr>
          <p:cNvGrpSpPr/>
          <p:nvPr/>
        </p:nvGrpSpPr>
        <p:grpSpPr>
          <a:xfrm>
            <a:off x="468313" y="2724150"/>
            <a:ext cx="7787640" cy="1507113"/>
            <a:chOff x="396240" y="418306"/>
            <a:chExt cx="7787640" cy="150711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6D7965-FE24-5980-88B9-C8000C178F32}"/>
                </a:ext>
              </a:extLst>
            </p:cNvPr>
            <p:cNvSpPr txBox="1"/>
            <p:nvPr/>
          </p:nvSpPr>
          <p:spPr>
            <a:xfrm>
              <a:off x="396240" y="583962"/>
              <a:ext cx="7787640" cy="134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 function is created, that will be capable of classifying different yoga poses using the calculated angles of various joints.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For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Eg.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, In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T Pose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, the person has to stand up like a tree with both hands wide open as branches.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0BF594-DA93-96FE-0817-C49C6E759AEA}"/>
                </a:ext>
              </a:extLst>
            </p:cNvPr>
            <p:cNvSpPr txBox="1"/>
            <p:nvPr/>
          </p:nvSpPr>
          <p:spPr>
            <a:xfrm>
              <a:off x="464344" y="418306"/>
              <a:ext cx="46648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4. 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Pose </a:t>
              </a:r>
              <a:r>
                <a:rPr lang="en-US" b="1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Classification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417905-D6E0-C746-27A6-00F42454C5C3}"/>
              </a:ext>
            </a:extLst>
          </p:cNvPr>
          <p:cNvGrpSpPr/>
          <p:nvPr/>
        </p:nvGrpSpPr>
        <p:grpSpPr>
          <a:xfrm>
            <a:off x="468313" y="487878"/>
            <a:ext cx="7787640" cy="2153444"/>
            <a:chOff x="396240" y="418306"/>
            <a:chExt cx="7787640" cy="21534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EB96C-6D19-239F-2481-75DB355D39CB}"/>
                </a:ext>
              </a:extLst>
            </p:cNvPr>
            <p:cNvSpPr txBox="1"/>
            <p:nvPr/>
          </p:nvSpPr>
          <p:spPr>
            <a:xfrm>
              <a:off x="396240" y="583962"/>
              <a:ext cx="7787640" cy="198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The output from the </a:t>
              </a:r>
              <a:r>
                <a:rPr lang="en-US" dirty="0" err="1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MediaPipe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 library only contains the coordinates of the user’s major key points in the image.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 function is written in the program to get these coordinates data and then calculate the angles at each joint.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Given three key-points we can easily calculate the angle made between the two lines using analytic geometry.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091F2B-9C44-8A0C-4621-CF170BCA8FFD}"/>
                </a:ext>
              </a:extLst>
            </p:cNvPr>
            <p:cNvSpPr txBox="1"/>
            <p:nvPr/>
          </p:nvSpPr>
          <p:spPr>
            <a:xfrm>
              <a:off x="464344" y="418306"/>
              <a:ext cx="46648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3. 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Pose </a:t>
              </a:r>
              <a:r>
                <a:rPr lang="en-US" b="1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Comparison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D93B92-F7B5-5830-3A28-2399E3167B87}"/>
              </a:ext>
            </a:extLst>
          </p:cNvPr>
          <p:cNvSpPr txBox="1"/>
          <p:nvPr/>
        </p:nvSpPr>
        <p:spPr>
          <a:xfrm>
            <a:off x="2633027" y="4059079"/>
            <a:ext cx="6042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• Around 180° at both elbows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• Around 90° angle at both shoulders</a:t>
            </a:r>
          </a:p>
          <a:p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• Around 180° angle at both knees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78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417905-D6E0-C746-27A6-00F42454C5C3}"/>
              </a:ext>
            </a:extLst>
          </p:cNvPr>
          <p:cNvGrpSpPr/>
          <p:nvPr/>
        </p:nvGrpSpPr>
        <p:grpSpPr>
          <a:xfrm>
            <a:off x="475933" y="487878"/>
            <a:ext cx="7787640" cy="2183924"/>
            <a:chOff x="403860" y="418306"/>
            <a:chExt cx="7787640" cy="21839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EB96C-6D19-239F-2481-75DB355D39CB}"/>
                </a:ext>
              </a:extLst>
            </p:cNvPr>
            <p:cNvSpPr txBox="1"/>
            <p:nvPr/>
          </p:nvSpPr>
          <p:spPr>
            <a:xfrm>
              <a:off x="403860" y="614442"/>
              <a:ext cx="7787640" cy="1987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Giving feedback to the user is of utmost importance so that the user knows what he/she is doing wrong.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When the user deviates beyond the threshold value the user is notified.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Users can observe the correction and make necessary adjustments to his/her pose to accurately practice the yoga routine.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The feedback can be in the form of a visual alert on the screen.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091F2B-9C44-8A0C-4621-CF170BCA8FFD}"/>
                </a:ext>
              </a:extLst>
            </p:cNvPr>
            <p:cNvSpPr txBox="1"/>
            <p:nvPr/>
          </p:nvSpPr>
          <p:spPr>
            <a:xfrm>
              <a:off x="464344" y="418306"/>
              <a:ext cx="466486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5. 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Feed</a:t>
              </a:r>
              <a:r>
                <a:rPr lang="en-US" b="1" dirty="0">
                  <a:solidFill>
                    <a:schemeClr val="accent6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01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370E3-70A1-F5AD-11F2-85C3D29476D4}"/>
              </a:ext>
            </a:extLst>
          </p:cNvPr>
          <p:cNvSpPr txBox="1"/>
          <p:nvPr/>
        </p:nvSpPr>
        <p:spPr>
          <a:xfrm>
            <a:off x="464694" y="419725"/>
            <a:ext cx="50741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ARCHITECTURE </a:t>
            </a:r>
            <a:r>
              <a:rPr lang="en-GB" sz="16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607F-46F0-F251-37E5-11CA224E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05" y="665946"/>
            <a:ext cx="5074172" cy="4232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A90489-37E5-52B2-3973-B80486316FBD}"/>
              </a:ext>
            </a:extLst>
          </p:cNvPr>
          <p:cNvSpPr txBox="1"/>
          <p:nvPr/>
        </p:nvSpPr>
        <p:spPr>
          <a:xfrm>
            <a:off x="468313" y="785058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 Case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561836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7A90489-37E5-52B2-3973-B80486316FBD}"/>
              </a:ext>
            </a:extLst>
          </p:cNvPr>
          <p:cNvSpPr txBox="1"/>
          <p:nvPr/>
        </p:nvSpPr>
        <p:spPr>
          <a:xfrm>
            <a:off x="468313" y="420022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Activity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F4219-9415-7DBA-8182-C2114911F9F2}"/>
              </a:ext>
            </a:extLst>
          </p:cNvPr>
          <p:cNvSpPr txBox="1"/>
          <p:nvPr/>
        </p:nvSpPr>
        <p:spPr>
          <a:xfrm>
            <a:off x="552133" y="816262"/>
            <a:ext cx="466486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i: </a:t>
            </a:r>
            <a:r>
              <a:rPr lang="en-US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D625D-07ED-3209-9878-E20CE7B8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27" y="420022"/>
            <a:ext cx="2864887" cy="44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4892"/>
      </p:ext>
    </p:extLst>
  </p:cSld>
  <p:clrMapOvr>
    <a:masterClrMapping/>
  </p:clrMapOvr>
</p:sld>
</file>

<file path=ppt/theme/theme1.xml><?xml version="1.0" encoding="utf-8"?>
<a:theme xmlns:a="http://schemas.openxmlformats.org/drawingml/2006/main" name="Yoga Infographics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F0ADC2"/>
      </a:accent1>
      <a:accent2>
        <a:srgbClr val="DC5084"/>
      </a:accent2>
      <a:accent3>
        <a:srgbClr val="72B1A8"/>
      </a:accent3>
      <a:accent4>
        <a:srgbClr val="288E98"/>
      </a:accent4>
      <a:accent5>
        <a:srgbClr val="7F96AD"/>
      </a:accent5>
      <a:accent6>
        <a:srgbClr val="203F5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828</Words>
  <Application>Microsoft Office PowerPoint</Application>
  <PresentationFormat>On-screen Show (16:9)</PresentationFormat>
  <Paragraphs>77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Georgia</vt:lpstr>
      <vt:lpstr>Verdana</vt:lpstr>
      <vt:lpstr>Arial</vt:lpstr>
      <vt:lpstr>Fira Sans Extra Condensed</vt:lpstr>
      <vt:lpstr>Roboto</vt:lpstr>
      <vt:lpstr>Yoga Infographics by Slidesgo</vt:lpstr>
      <vt:lpstr>REAL-TIME YOGA POSTURE PREDICTION  AND CORRECTION</vt:lpstr>
      <vt:lpstr>PowerPoint Presentation</vt:lpstr>
      <vt:lpstr>PowerPoint Presentation</vt:lpstr>
      <vt:lpstr>       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YOGA POSTURE PREDICTION USING CNN</dc:title>
  <dc:creator>Anugrah NP</dc:creator>
  <cp:lastModifiedBy>Anugrah NP</cp:lastModifiedBy>
  <cp:revision>19</cp:revision>
  <dcterms:modified xsi:type="dcterms:W3CDTF">2022-09-30T16:56:15Z</dcterms:modified>
</cp:coreProperties>
</file>